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83" r:id="rId6"/>
    <p:sldId id="3667" r:id="rId7"/>
    <p:sldId id="3668" r:id="rId8"/>
    <p:sldId id="3669" r:id="rId9"/>
    <p:sldId id="384" r:id="rId10"/>
    <p:sldId id="27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9A"/>
    <a:srgbClr val="35776A"/>
    <a:srgbClr val="80C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939BF-0121-4456-AC4A-0AD53C622697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1AF7E0ED-AFF0-4EEC-AE48-6C3AEE37B70C}">
      <dgm:prSet phldrT="[Teksti]"/>
      <dgm:spPr/>
      <dgm:t>
        <a:bodyPr/>
        <a:lstStyle/>
        <a:p>
          <a:r>
            <a:rPr lang="fi-FI" dirty="0"/>
            <a:t>Kuntastrategia</a:t>
          </a:r>
        </a:p>
      </dgm:t>
    </dgm:pt>
    <dgm:pt modelId="{A7DFAE9C-946C-45BB-8937-50FA6DBA2D00}" type="parTrans" cxnId="{6C347C67-07A5-41E6-B21E-461BF1D388B5}">
      <dgm:prSet/>
      <dgm:spPr/>
      <dgm:t>
        <a:bodyPr/>
        <a:lstStyle/>
        <a:p>
          <a:endParaRPr lang="fi-FI"/>
        </a:p>
      </dgm:t>
    </dgm:pt>
    <dgm:pt modelId="{DBEC0D60-AD9B-4A39-8119-EDA00ACC6B82}" type="sibTrans" cxnId="{6C347C67-07A5-41E6-B21E-461BF1D388B5}">
      <dgm:prSet/>
      <dgm:spPr/>
      <dgm:t>
        <a:bodyPr/>
        <a:lstStyle/>
        <a:p>
          <a:endParaRPr lang="fi-FI"/>
        </a:p>
      </dgm:t>
    </dgm:pt>
    <dgm:pt modelId="{C7FD4512-4FD9-42C0-87C0-4DC6A47D7458}">
      <dgm:prSet phldrT="[Teksti]"/>
      <dgm:spPr/>
      <dgm:t>
        <a:bodyPr/>
        <a:lstStyle/>
        <a:p>
          <a:r>
            <a:rPr lang="fi-FI" dirty="0"/>
            <a:t>Hyvinvointi-suunnitelma</a:t>
          </a:r>
        </a:p>
      </dgm:t>
    </dgm:pt>
    <dgm:pt modelId="{4BBB1C66-1356-4FA3-A74C-53FF8E800116}" type="parTrans" cxnId="{693787DC-B407-44F1-88EE-6F0CC1820BC0}">
      <dgm:prSet/>
      <dgm:spPr/>
      <dgm:t>
        <a:bodyPr/>
        <a:lstStyle/>
        <a:p>
          <a:endParaRPr lang="fi-FI"/>
        </a:p>
      </dgm:t>
    </dgm:pt>
    <dgm:pt modelId="{19AC86B5-8D8B-4E81-8436-2D786C2541AE}" type="sibTrans" cxnId="{693787DC-B407-44F1-88EE-6F0CC1820BC0}">
      <dgm:prSet/>
      <dgm:spPr/>
      <dgm:t>
        <a:bodyPr/>
        <a:lstStyle/>
        <a:p>
          <a:endParaRPr lang="fi-FI"/>
        </a:p>
      </dgm:t>
    </dgm:pt>
    <dgm:pt modelId="{DA37AE52-3021-446D-93E1-0B53EF59A102}">
      <dgm:prSet phldrT="[Teksti]"/>
      <dgm:spPr/>
      <dgm:t>
        <a:bodyPr/>
        <a:lstStyle/>
        <a:p>
          <a:r>
            <a:rPr lang="fi-FI" dirty="0"/>
            <a:t>Toiminnan- ja talouden suunnittelu</a:t>
          </a:r>
        </a:p>
      </dgm:t>
    </dgm:pt>
    <dgm:pt modelId="{88B74207-2B15-4219-889C-FE3B610B38CA}" type="parTrans" cxnId="{BA113FED-BD2A-457D-8A0B-F50DA86EE7AF}">
      <dgm:prSet/>
      <dgm:spPr/>
      <dgm:t>
        <a:bodyPr/>
        <a:lstStyle/>
        <a:p>
          <a:endParaRPr lang="fi-FI"/>
        </a:p>
      </dgm:t>
    </dgm:pt>
    <dgm:pt modelId="{7DEBF113-B2A5-4B32-825C-EA0A0E1A519B}" type="sibTrans" cxnId="{BA113FED-BD2A-457D-8A0B-F50DA86EE7AF}">
      <dgm:prSet/>
      <dgm:spPr/>
      <dgm:t>
        <a:bodyPr/>
        <a:lstStyle/>
        <a:p>
          <a:endParaRPr lang="fi-FI"/>
        </a:p>
      </dgm:t>
    </dgm:pt>
    <dgm:pt modelId="{B8238988-2C83-4532-B8F7-F6AE5FE5C942}">
      <dgm:prSet phldrT="[Teksti]"/>
      <dgm:spPr/>
      <dgm:t>
        <a:bodyPr/>
        <a:lstStyle/>
        <a:p>
          <a:r>
            <a:rPr lang="fi-FI" dirty="0"/>
            <a:t>Toimenpiteet eri toimialoilla</a:t>
          </a:r>
        </a:p>
      </dgm:t>
    </dgm:pt>
    <dgm:pt modelId="{07302463-059D-43BA-B016-31560ECE576D}" type="parTrans" cxnId="{5C3F1D1D-CB86-4BA4-9257-BB519148F697}">
      <dgm:prSet/>
      <dgm:spPr/>
      <dgm:t>
        <a:bodyPr/>
        <a:lstStyle/>
        <a:p>
          <a:endParaRPr lang="fi-FI"/>
        </a:p>
      </dgm:t>
    </dgm:pt>
    <dgm:pt modelId="{1F073FED-BD68-4EDC-97A6-0282BA0CBF62}" type="sibTrans" cxnId="{5C3F1D1D-CB86-4BA4-9257-BB519148F697}">
      <dgm:prSet/>
      <dgm:spPr/>
      <dgm:t>
        <a:bodyPr/>
        <a:lstStyle/>
        <a:p>
          <a:endParaRPr lang="fi-FI"/>
        </a:p>
      </dgm:t>
    </dgm:pt>
    <dgm:pt modelId="{2D564113-D893-4D6F-8997-A0488F7F22C4}">
      <dgm:prSet phldrT="[Teksti]"/>
      <dgm:spPr/>
      <dgm:t>
        <a:bodyPr/>
        <a:lstStyle/>
        <a:p>
          <a:r>
            <a:rPr lang="fi-FI" dirty="0"/>
            <a:t>Tilinpäätös ja arviointi</a:t>
          </a:r>
        </a:p>
      </dgm:t>
    </dgm:pt>
    <dgm:pt modelId="{3F118464-D497-4F9B-B2BD-7C77D8A92857}" type="parTrans" cxnId="{20EEDFDA-7305-401B-8A9D-081CDB2C12F6}">
      <dgm:prSet/>
      <dgm:spPr/>
      <dgm:t>
        <a:bodyPr/>
        <a:lstStyle/>
        <a:p>
          <a:endParaRPr lang="fi-FI"/>
        </a:p>
      </dgm:t>
    </dgm:pt>
    <dgm:pt modelId="{59CAC578-D7FF-4D8D-91E5-80C016F05ABB}" type="sibTrans" cxnId="{20EEDFDA-7305-401B-8A9D-081CDB2C12F6}">
      <dgm:prSet/>
      <dgm:spPr/>
      <dgm:t>
        <a:bodyPr/>
        <a:lstStyle/>
        <a:p>
          <a:endParaRPr lang="fi-FI"/>
        </a:p>
      </dgm:t>
    </dgm:pt>
    <dgm:pt modelId="{85E6EA87-5AF0-4401-A504-60318165F9A5}" type="pres">
      <dgm:prSet presAssocID="{791939BF-0121-4456-AC4A-0AD53C622697}" presName="Name0" presStyleCnt="0">
        <dgm:presLayoutVars>
          <dgm:dir/>
          <dgm:resizeHandles val="exact"/>
        </dgm:presLayoutVars>
      </dgm:prSet>
      <dgm:spPr/>
    </dgm:pt>
    <dgm:pt modelId="{BCA5F162-EFAA-491E-8D7C-233B7CFF83BD}" type="pres">
      <dgm:prSet presAssocID="{1AF7E0ED-AFF0-4EEC-AE48-6C3AEE37B70C}" presName="node" presStyleLbl="node1" presStyleIdx="0" presStyleCnt="5" custLinFactNeighborY="893">
        <dgm:presLayoutVars>
          <dgm:bulletEnabled val="1"/>
        </dgm:presLayoutVars>
      </dgm:prSet>
      <dgm:spPr/>
    </dgm:pt>
    <dgm:pt modelId="{78A2469A-1E21-4941-9E43-821027FAA688}" type="pres">
      <dgm:prSet presAssocID="{DBEC0D60-AD9B-4A39-8119-EDA00ACC6B82}" presName="sibTrans" presStyleLbl="sibTrans1D1" presStyleIdx="0" presStyleCnt="4"/>
      <dgm:spPr/>
    </dgm:pt>
    <dgm:pt modelId="{8A531B50-7706-4007-B130-B2C80C54EF54}" type="pres">
      <dgm:prSet presAssocID="{DBEC0D60-AD9B-4A39-8119-EDA00ACC6B82}" presName="connectorText" presStyleLbl="sibTrans1D1" presStyleIdx="0" presStyleCnt="4"/>
      <dgm:spPr/>
    </dgm:pt>
    <dgm:pt modelId="{13422992-25A1-4626-9313-B1BD21F8B6B3}" type="pres">
      <dgm:prSet presAssocID="{C7FD4512-4FD9-42C0-87C0-4DC6A47D7458}" presName="node" presStyleLbl="node1" presStyleIdx="1" presStyleCnt="5">
        <dgm:presLayoutVars>
          <dgm:bulletEnabled val="1"/>
        </dgm:presLayoutVars>
      </dgm:prSet>
      <dgm:spPr/>
    </dgm:pt>
    <dgm:pt modelId="{EAD2BFCE-6A57-44EA-9D1B-302C20187496}" type="pres">
      <dgm:prSet presAssocID="{19AC86B5-8D8B-4E81-8436-2D786C2541AE}" presName="sibTrans" presStyleLbl="sibTrans1D1" presStyleIdx="1" presStyleCnt="4"/>
      <dgm:spPr/>
    </dgm:pt>
    <dgm:pt modelId="{D5A33555-B619-458F-ADA9-D84984D405EE}" type="pres">
      <dgm:prSet presAssocID="{19AC86B5-8D8B-4E81-8436-2D786C2541AE}" presName="connectorText" presStyleLbl="sibTrans1D1" presStyleIdx="1" presStyleCnt="4"/>
      <dgm:spPr/>
    </dgm:pt>
    <dgm:pt modelId="{E9C51CF0-4815-4BC1-BE57-564AF1842F91}" type="pres">
      <dgm:prSet presAssocID="{DA37AE52-3021-446D-93E1-0B53EF59A102}" presName="node" presStyleLbl="node1" presStyleIdx="2" presStyleCnt="5">
        <dgm:presLayoutVars>
          <dgm:bulletEnabled val="1"/>
        </dgm:presLayoutVars>
      </dgm:prSet>
      <dgm:spPr/>
    </dgm:pt>
    <dgm:pt modelId="{DA5A2DCE-D66A-4879-8DDF-F2B427CCB60D}" type="pres">
      <dgm:prSet presAssocID="{7DEBF113-B2A5-4B32-825C-EA0A0E1A519B}" presName="sibTrans" presStyleLbl="sibTrans1D1" presStyleIdx="2" presStyleCnt="4"/>
      <dgm:spPr/>
    </dgm:pt>
    <dgm:pt modelId="{D9E13019-97ED-49FC-920A-548D143FE139}" type="pres">
      <dgm:prSet presAssocID="{7DEBF113-B2A5-4B32-825C-EA0A0E1A519B}" presName="connectorText" presStyleLbl="sibTrans1D1" presStyleIdx="2" presStyleCnt="4"/>
      <dgm:spPr/>
    </dgm:pt>
    <dgm:pt modelId="{653E3246-130C-4193-9B6F-BDB0151DF551}" type="pres">
      <dgm:prSet presAssocID="{B8238988-2C83-4532-B8F7-F6AE5FE5C942}" presName="node" presStyleLbl="node1" presStyleIdx="3" presStyleCnt="5">
        <dgm:presLayoutVars>
          <dgm:bulletEnabled val="1"/>
        </dgm:presLayoutVars>
      </dgm:prSet>
      <dgm:spPr/>
    </dgm:pt>
    <dgm:pt modelId="{E2431CED-CF2C-411C-A76B-758A7C4EC13E}" type="pres">
      <dgm:prSet presAssocID="{1F073FED-BD68-4EDC-97A6-0282BA0CBF62}" presName="sibTrans" presStyleLbl="sibTrans1D1" presStyleIdx="3" presStyleCnt="4"/>
      <dgm:spPr/>
    </dgm:pt>
    <dgm:pt modelId="{781DE360-B726-4982-82F1-F3CABFB1E3EE}" type="pres">
      <dgm:prSet presAssocID="{1F073FED-BD68-4EDC-97A6-0282BA0CBF62}" presName="connectorText" presStyleLbl="sibTrans1D1" presStyleIdx="3" presStyleCnt="4"/>
      <dgm:spPr/>
    </dgm:pt>
    <dgm:pt modelId="{4BCE9F92-0ADC-44DB-9AC9-09B2B9F8F7C9}" type="pres">
      <dgm:prSet presAssocID="{2D564113-D893-4D6F-8997-A0488F7F22C4}" presName="node" presStyleLbl="node1" presStyleIdx="4" presStyleCnt="5">
        <dgm:presLayoutVars>
          <dgm:bulletEnabled val="1"/>
        </dgm:presLayoutVars>
      </dgm:prSet>
      <dgm:spPr/>
    </dgm:pt>
  </dgm:ptLst>
  <dgm:cxnLst>
    <dgm:cxn modelId="{AB66B508-817E-410B-8086-8FBA72F8ADC3}" type="presOf" srcId="{791939BF-0121-4456-AC4A-0AD53C622697}" destId="{85E6EA87-5AF0-4401-A504-60318165F9A5}" srcOrd="0" destOrd="0" presId="urn:microsoft.com/office/officeart/2005/8/layout/bProcess3"/>
    <dgm:cxn modelId="{5C3F1D1D-CB86-4BA4-9257-BB519148F697}" srcId="{791939BF-0121-4456-AC4A-0AD53C622697}" destId="{B8238988-2C83-4532-B8F7-F6AE5FE5C942}" srcOrd="3" destOrd="0" parTransId="{07302463-059D-43BA-B016-31560ECE576D}" sibTransId="{1F073FED-BD68-4EDC-97A6-0282BA0CBF62}"/>
    <dgm:cxn modelId="{E38C6A22-2401-429F-B59F-A8971A9D8E07}" type="presOf" srcId="{C7FD4512-4FD9-42C0-87C0-4DC6A47D7458}" destId="{13422992-25A1-4626-9313-B1BD21F8B6B3}" srcOrd="0" destOrd="0" presId="urn:microsoft.com/office/officeart/2005/8/layout/bProcess3"/>
    <dgm:cxn modelId="{4841FA26-4A82-412B-95AE-E990DA878AD4}" type="presOf" srcId="{DA37AE52-3021-446D-93E1-0B53EF59A102}" destId="{E9C51CF0-4815-4BC1-BE57-564AF1842F91}" srcOrd="0" destOrd="0" presId="urn:microsoft.com/office/officeart/2005/8/layout/bProcess3"/>
    <dgm:cxn modelId="{1D77C434-503A-47FE-8DB1-688BB27EBB10}" type="presOf" srcId="{19AC86B5-8D8B-4E81-8436-2D786C2541AE}" destId="{EAD2BFCE-6A57-44EA-9D1B-302C20187496}" srcOrd="0" destOrd="0" presId="urn:microsoft.com/office/officeart/2005/8/layout/bProcess3"/>
    <dgm:cxn modelId="{2790EB35-64F5-4308-A347-3AF1F5BD1A6D}" type="presOf" srcId="{7DEBF113-B2A5-4B32-825C-EA0A0E1A519B}" destId="{DA5A2DCE-D66A-4879-8DDF-F2B427CCB60D}" srcOrd="0" destOrd="0" presId="urn:microsoft.com/office/officeart/2005/8/layout/bProcess3"/>
    <dgm:cxn modelId="{800B473C-F39C-4817-A8D5-25802C15DDAF}" type="presOf" srcId="{1F073FED-BD68-4EDC-97A6-0282BA0CBF62}" destId="{781DE360-B726-4982-82F1-F3CABFB1E3EE}" srcOrd="1" destOrd="0" presId="urn:microsoft.com/office/officeart/2005/8/layout/bProcess3"/>
    <dgm:cxn modelId="{5B4F2B5F-3598-4CDC-A9C2-43161F05538E}" type="presOf" srcId="{B8238988-2C83-4532-B8F7-F6AE5FE5C942}" destId="{653E3246-130C-4193-9B6F-BDB0151DF551}" srcOrd="0" destOrd="0" presId="urn:microsoft.com/office/officeart/2005/8/layout/bProcess3"/>
    <dgm:cxn modelId="{6C347C67-07A5-41E6-B21E-461BF1D388B5}" srcId="{791939BF-0121-4456-AC4A-0AD53C622697}" destId="{1AF7E0ED-AFF0-4EEC-AE48-6C3AEE37B70C}" srcOrd="0" destOrd="0" parTransId="{A7DFAE9C-946C-45BB-8937-50FA6DBA2D00}" sibTransId="{DBEC0D60-AD9B-4A39-8119-EDA00ACC6B82}"/>
    <dgm:cxn modelId="{A65C556E-75F1-4C99-B817-4C983D87CE05}" type="presOf" srcId="{DBEC0D60-AD9B-4A39-8119-EDA00ACC6B82}" destId="{8A531B50-7706-4007-B130-B2C80C54EF54}" srcOrd="1" destOrd="0" presId="urn:microsoft.com/office/officeart/2005/8/layout/bProcess3"/>
    <dgm:cxn modelId="{371B246F-F498-43CC-A38E-FE938223FDE1}" type="presOf" srcId="{DBEC0D60-AD9B-4A39-8119-EDA00ACC6B82}" destId="{78A2469A-1E21-4941-9E43-821027FAA688}" srcOrd="0" destOrd="0" presId="urn:microsoft.com/office/officeart/2005/8/layout/bProcess3"/>
    <dgm:cxn modelId="{4B879A7D-11C4-46B5-9A9E-97A2552075D8}" type="presOf" srcId="{19AC86B5-8D8B-4E81-8436-2D786C2541AE}" destId="{D5A33555-B619-458F-ADA9-D84984D405EE}" srcOrd="1" destOrd="0" presId="urn:microsoft.com/office/officeart/2005/8/layout/bProcess3"/>
    <dgm:cxn modelId="{C5F29CAB-A52B-43EA-B284-73CB852C3915}" type="presOf" srcId="{2D564113-D893-4D6F-8997-A0488F7F22C4}" destId="{4BCE9F92-0ADC-44DB-9AC9-09B2B9F8F7C9}" srcOrd="0" destOrd="0" presId="urn:microsoft.com/office/officeart/2005/8/layout/bProcess3"/>
    <dgm:cxn modelId="{F7039EB6-D6BF-4F3A-A2AE-A647C1DD09F2}" type="presOf" srcId="{7DEBF113-B2A5-4B32-825C-EA0A0E1A519B}" destId="{D9E13019-97ED-49FC-920A-548D143FE139}" srcOrd="1" destOrd="0" presId="urn:microsoft.com/office/officeart/2005/8/layout/bProcess3"/>
    <dgm:cxn modelId="{6528C3D4-B7CB-47FE-B25C-906BB157EF14}" type="presOf" srcId="{1AF7E0ED-AFF0-4EEC-AE48-6C3AEE37B70C}" destId="{BCA5F162-EFAA-491E-8D7C-233B7CFF83BD}" srcOrd="0" destOrd="0" presId="urn:microsoft.com/office/officeart/2005/8/layout/bProcess3"/>
    <dgm:cxn modelId="{20EEDFDA-7305-401B-8A9D-081CDB2C12F6}" srcId="{791939BF-0121-4456-AC4A-0AD53C622697}" destId="{2D564113-D893-4D6F-8997-A0488F7F22C4}" srcOrd="4" destOrd="0" parTransId="{3F118464-D497-4F9B-B2BD-7C77D8A92857}" sibTransId="{59CAC578-D7FF-4D8D-91E5-80C016F05ABB}"/>
    <dgm:cxn modelId="{0E2559DC-015A-403C-AC93-2CD312724C6D}" type="presOf" srcId="{1F073FED-BD68-4EDC-97A6-0282BA0CBF62}" destId="{E2431CED-CF2C-411C-A76B-758A7C4EC13E}" srcOrd="0" destOrd="0" presId="urn:microsoft.com/office/officeart/2005/8/layout/bProcess3"/>
    <dgm:cxn modelId="{693787DC-B407-44F1-88EE-6F0CC1820BC0}" srcId="{791939BF-0121-4456-AC4A-0AD53C622697}" destId="{C7FD4512-4FD9-42C0-87C0-4DC6A47D7458}" srcOrd="1" destOrd="0" parTransId="{4BBB1C66-1356-4FA3-A74C-53FF8E800116}" sibTransId="{19AC86B5-8D8B-4E81-8436-2D786C2541AE}"/>
    <dgm:cxn modelId="{BA113FED-BD2A-457D-8A0B-F50DA86EE7AF}" srcId="{791939BF-0121-4456-AC4A-0AD53C622697}" destId="{DA37AE52-3021-446D-93E1-0B53EF59A102}" srcOrd="2" destOrd="0" parTransId="{88B74207-2B15-4219-889C-FE3B610B38CA}" sibTransId="{7DEBF113-B2A5-4B32-825C-EA0A0E1A519B}"/>
    <dgm:cxn modelId="{325369FD-295D-4F69-A2E5-ED5B2C89CA3C}" type="presParOf" srcId="{85E6EA87-5AF0-4401-A504-60318165F9A5}" destId="{BCA5F162-EFAA-491E-8D7C-233B7CFF83BD}" srcOrd="0" destOrd="0" presId="urn:microsoft.com/office/officeart/2005/8/layout/bProcess3"/>
    <dgm:cxn modelId="{9C6BA26E-2D31-421B-85C9-FCFE32712AB2}" type="presParOf" srcId="{85E6EA87-5AF0-4401-A504-60318165F9A5}" destId="{78A2469A-1E21-4941-9E43-821027FAA688}" srcOrd="1" destOrd="0" presId="urn:microsoft.com/office/officeart/2005/8/layout/bProcess3"/>
    <dgm:cxn modelId="{26E927B1-50EA-4855-8EA9-70214B57B933}" type="presParOf" srcId="{78A2469A-1E21-4941-9E43-821027FAA688}" destId="{8A531B50-7706-4007-B130-B2C80C54EF54}" srcOrd="0" destOrd="0" presId="urn:microsoft.com/office/officeart/2005/8/layout/bProcess3"/>
    <dgm:cxn modelId="{D98736B1-87E0-45A4-8D66-431FA93A53AE}" type="presParOf" srcId="{85E6EA87-5AF0-4401-A504-60318165F9A5}" destId="{13422992-25A1-4626-9313-B1BD21F8B6B3}" srcOrd="2" destOrd="0" presId="urn:microsoft.com/office/officeart/2005/8/layout/bProcess3"/>
    <dgm:cxn modelId="{3F35C561-B958-40C3-A789-8CFD442CFC5E}" type="presParOf" srcId="{85E6EA87-5AF0-4401-A504-60318165F9A5}" destId="{EAD2BFCE-6A57-44EA-9D1B-302C20187496}" srcOrd="3" destOrd="0" presId="urn:microsoft.com/office/officeart/2005/8/layout/bProcess3"/>
    <dgm:cxn modelId="{68AF9B5D-F978-4096-BDB3-F3034C4CF935}" type="presParOf" srcId="{EAD2BFCE-6A57-44EA-9D1B-302C20187496}" destId="{D5A33555-B619-458F-ADA9-D84984D405EE}" srcOrd="0" destOrd="0" presId="urn:microsoft.com/office/officeart/2005/8/layout/bProcess3"/>
    <dgm:cxn modelId="{C93D747B-3078-4BA1-BF3E-148365CF6E83}" type="presParOf" srcId="{85E6EA87-5AF0-4401-A504-60318165F9A5}" destId="{E9C51CF0-4815-4BC1-BE57-564AF1842F91}" srcOrd="4" destOrd="0" presId="urn:microsoft.com/office/officeart/2005/8/layout/bProcess3"/>
    <dgm:cxn modelId="{272F7BE5-B924-446B-9F5A-6463E2AC5300}" type="presParOf" srcId="{85E6EA87-5AF0-4401-A504-60318165F9A5}" destId="{DA5A2DCE-D66A-4879-8DDF-F2B427CCB60D}" srcOrd="5" destOrd="0" presId="urn:microsoft.com/office/officeart/2005/8/layout/bProcess3"/>
    <dgm:cxn modelId="{BC062073-0EAE-4021-BBA4-7B3731A340B2}" type="presParOf" srcId="{DA5A2DCE-D66A-4879-8DDF-F2B427CCB60D}" destId="{D9E13019-97ED-49FC-920A-548D143FE139}" srcOrd="0" destOrd="0" presId="urn:microsoft.com/office/officeart/2005/8/layout/bProcess3"/>
    <dgm:cxn modelId="{E552AD71-A893-4270-9AD3-C69A597D4697}" type="presParOf" srcId="{85E6EA87-5AF0-4401-A504-60318165F9A5}" destId="{653E3246-130C-4193-9B6F-BDB0151DF551}" srcOrd="6" destOrd="0" presId="urn:microsoft.com/office/officeart/2005/8/layout/bProcess3"/>
    <dgm:cxn modelId="{38875D21-3776-4452-94B6-4C5442977102}" type="presParOf" srcId="{85E6EA87-5AF0-4401-A504-60318165F9A5}" destId="{E2431CED-CF2C-411C-A76B-758A7C4EC13E}" srcOrd="7" destOrd="0" presId="urn:microsoft.com/office/officeart/2005/8/layout/bProcess3"/>
    <dgm:cxn modelId="{1B78EE6E-DC15-4600-B29C-220B8AC4826A}" type="presParOf" srcId="{E2431CED-CF2C-411C-A76B-758A7C4EC13E}" destId="{781DE360-B726-4982-82F1-F3CABFB1E3EE}" srcOrd="0" destOrd="0" presId="urn:microsoft.com/office/officeart/2005/8/layout/bProcess3"/>
    <dgm:cxn modelId="{63D97AF2-77AB-4C7F-B4C4-593AC91278C3}" type="presParOf" srcId="{85E6EA87-5AF0-4401-A504-60318165F9A5}" destId="{4BCE9F92-0ADC-44DB-9AC9-09B2B9F8F7C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02E69-D0F1-4192-9750-B400FAEAEBAD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821486A2-38DD-45D5-97D6-FB741069993A}">
      <dgm:prSet phldrT="[Teksti]"/>
      <dgm:spPr/>
      <dgm:t>
        <a:bodyPr/>
        <a:lstStyle/>
        <a:p>
          <a:r>
            <a:rPr lang="fi-FI" dirty="0"/>
            <a:t>  Hyvinvointisuunnitelman    laadinta ja hyväksyminen</a:t>
          </a:r>
        </a:p>
      </dgm:t>
    </dgm:pt>
    <dgm:pt modelId="{C9B5A457-4713-4E26-A0D0-C87AD48B031E}" type="parTrans" cxnId="{4715ABB6-1427-457D-A171-407CC20C70FD}">
      <dgm:prSet/>
      <dgm:spPr/>
      <dgm:t>
        <a:bodyPr/>
        <a:lstStyle/>
        <a:p>
          <a:endParaRPr lang="fi-FI"/>
        </a:p>
      </dgm:t>
    </dgm:pt>
    <dgm:pt modelId="{4AE74A79-F92A-4B7A-83F2-8B0AE019BB4E}" type="sibTrans" cxnId="{4715ABB6-1427-457D-A171-407CC20C70FD}">
      <dgm:prSet/>
      <dgm:spPr/>
      <dgm:t>
        <a:bodyPr/>
        <a:lstStyle/>
        <a:p>
          <a:endParaRPr lang="fi-FI"/>
        </a:p>
      </dgm:t>
    </dgm:pt>
    <dgm:pt modelId="{8F7E4E02-645D-42E8-ADCB-B7F714329414}">
      <dgm:prSet phldrT="[Teksti]"/>
      <dgm:spPr/>
      <dgm:t>
        <a:bodyPr/>
        <a:lstStyle/>
        <a:p>
          <a:r>
            <a:rPr lang="fi-FI" dirty="0"/>
            <a:t>Hyvinvointisuunnitelman 2. vaikutusarviointi</a:t>
          </a:r>
        </a:p>
      </dgm:t>
    </dgm:pt>
    <dgm:pt modelId="{CCA3E805-3C6A-41EC-B528-F8AA3D499B9C}" type="parTrans" cxnId="{B692997E-8D16-47D8-A4E0-D847E1596C9A}">
      <dgm:prSet/>
      <dgm:spPr/>
      <dgm:t>
        <a:bodyPr/>
        <a:lstStyle/>
        <a:p>
          <a:endParaRPr lang="fi-FI"/>
        </a:p>
      </dgm:t>
    </dgm:pt>
    <dgm:pt modelId="{600A6275-7C54-4D74-973F-6C0E7733B67A}" type="sibTrans" cxnId="{B692997E-8D16-47D8-A4E0-D847E1596C9A}">
      <dgm:prSet/>
      <dgm:spPr/>
      <dgm:t>
        <a:bodyPr/>
        <a:lstStyle/>
        <a:p>
          <a:endParaRPr lang="fi-FI"/>
        </a:p>
      </dgm:t>
    </dgm:pt>
    <dgm:pt modelId="{2F8CDB23-F333-4A6C-AB9A-4DD18031BE14}">
      <dgm:prSet phldrT="[Teksti]"/>
      <dgm:spPr/>
      <dgm:t>
        <a:bodyPr/>
        <a:lstStyle/>
        <a:p>
          <a:r>
            <a:rPr lang="fi-FI" dirty="0"/>
            <a:t>Laajempi vaikutusten arviointi osana hyvinvointikertomusta</a:t>
          </a:r>
        </a:p>
      </dgm:t>
    </dgm:pt>
    <dgm:pt modelId="{38797BA3-26F1-407D-8ADC-B3DD74B3D9D2}" type="parTrans" cxnId="{3E548E7E-FC6E-46BE-A58E-1D27EA3427EB}">
      <dgm:prSet/>
      <dgm:spPr/>
      <dgm:t>
        <a:bodyPr/>
        <a:lstStyle/>
        <a:p>
          <a:endParaRPr lang="fi-FI"/>
        </a:p>
      </dgm:t>
    </dgm:pt>
    <dgm:pt modelId="{2D710A56-BF8F-4112-AFF8-ADD0C576DF2F}" type="sibTrans" cxnId="{3E548E7E-FC6E-46BE-A58E-1D27EA3427EB}">
      <dgm:prSet/>
      <dgm:spPr/>
      <dgm:t>
        <a:bodyPr/>
        <a:lstStyle/>
        <a:p>
          <a:endParaRPr lang="fi-FI"/>
        </a:p>
      </dgm:t>
    </dgm:pt>
    <dgm:pt modelId="{065AF7B3-28CA-4C1B-A6FA-77EADF107C13}">
      <dgm:prSet/>
      <dgm:spPr/>
      <dgm:t>
        <a:bodyPr/>
        <a:lstStyle/>
        <a:p>
          <a:r>
            <a:rPr lang="fi-FI" dirty="0"/>
            <a:t>Hyvinvointisuunnitelman 1. vaikutusarviointi</a:t>
          </a:r>
        </a:p>
      </dgm:t>
    </dgm:pt>
    <dgm:pt modelId="{4A31B996-94D2-488A-B298-0AB05AF11C95}" type="parTrans" cxnId="{8954031A-C7C7-43E0-B867-3798F2957C77}">
      <dgm:prSet/>
      <dgm:spPr/>
      <dgm:t>
        <a:bodyPr/>
        <a:lstStyle/>
        <a:p>
          <a:endParaRPr lang="fi-FI"/>
        </a:p>
      </dgm:t>
    </dgm:pt>
    <dgm:pt modelId="{5087C6D7-D193-4232-9E86-3C0357B36B0D}" type="sibTrans" cxnId="{8954031A-C7C7-43E0-B867-3798F2957C77}">
      <dgm:prSet/>
      <dgm:spPr/>
      <dgm:t>
        <a:bodyPr/>
        <a:lstStyle/>
        <a:p>
          <a:endParaRPr lang="fi-FI"/>
        </a:p>
      </dgm:t>
    </dgm:pt>
    <dgm:pt modelId="{EE5C0EC5-F7DF-43C9-8157-161546DDB288}" type="pres">
      <dgm:prSet presAssocID="{A3802E69-D0F1-4192-9750-B400FAEAEBAD}" presName="compositeShape" presStyleCnt="0">
        <dgm:presLayoutVars>
          <dgm:chMax val="7"/>
          <dgm:dir/>
          <dgm:resizeHandles val="exact"/>
        </dgm:presLayoutVars>
      </dgm:prSet>
      <dgm:spPr/>
    </dgm:pt>
    <dgm:pt modelId="{0FC73AB6-5003-4F36-9E17-A800A8EC454D}" type="pres">
      <dgm:prSet presAssocID="{A3802E69-D0F1-4192-9750-B400FAEAEBAD}" presName="wedge1" presStyleLbl="node1" presStyleIdx="0" presStyleCnt="4"/>
      <dgm:spPr/>
    </dgm:pt>
    <dgm:pt modelId="{0630C113-9A1F-48D5-8C08-989EB39ACCDA}" type="pres">
      <dgm:prSet presAssocID="{A3802E69-D0F1-4192-9750-B400FAEAEBAD}" presName="dummy1a" presStyleCnt="0"/>
      <dgm:spPr/>
    </dgm:pt>
    <dgm:pt modelId="{FCF0F324-ACFB-4A60-9C6B-7294DAE13435}" type="pres">
      <dgm:prSet presAssocID="{A3802E69-D0F1-4192-9750-B400FAEAEBAD}" presName="dummy1b" presStyleCnt="0"/>
      <dgm:spPr/>
    </dgm:pt>
    <dgm:pt modelId="{6531F3D7-E80B-4C5F-84B9-0ACC9C812B74}" type="pres">
      <dgm:prSet presAssocID="{A3802E69-D0F1-4192-9750-B400FAEAEBA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54EDF0-08EE-435F-B848-72FD7D6E6BD1}" type="pres">
      <dgm:prSet presAssocID="{A3802E69-D0F1-4192-9750-B400FAEAEBAD}" presName="wedge2" presStyleLbl="node1" presStyleIdx="1" presStyleCnt="4"/>
      <dgm:spPr/>
    </dgm:pt>
    <dgm:pt modelId="{5A93BE69-ACFB-4AC1-B85B-BB4710BF9E54}" type="pres">
      <dgm:prSet presAssocID="{A3802E69-D0F1-4192-9750-B400FAEAEBAD}" presName="dummy2a" presStyleCnt="0"/>
      <dgm:spPr/>
    </dgm:pt>
    <dgm:pt modelId="{587EB067-D678-4888-A0BC-6904A9190AE2}" type="pres">
      <dgm:prSet presAssocID="{A3802E69-D0F1-4192-9750-B400FAEAEBAD}" presName="dummy2b" presStyleCnt="0"/>
      <dgm:spPr/>
    </dgm:pt>
    <dgm:pt modelId="{AC0B986B-BEC3-4EE2-848E-2558AB263B1E}" type="pres">
      <dgm:prSet presAssocID="{A3802E69-D0F1-4192-9750-B400FAEAEBA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E7DA9CD-89D4-4479-B366-A046ADC8ABB2}" type="pres">
      <dgm:prSet presAssocID="{A3802E69-D0F1-4192-9750-B400FAEAEBAD}" presName="wedge3" presStyleLbl="node1" presStyleIdx="2" presStyleCnt="4"/>
      <dgm:spPr/>
    </dgm:pt>
    <dgm:pt modelId="{A1C643A9-3AE8-4A7D-9059-A57627C9748C}" type="pres">
      <dgm:prSet presAssocID="{A3802E69-D0F1-4192-9750-B400FAEAEBAD}" presName="dummy3a" presStyleCnt="0"/>
      <dgm:spPr/>
    </dgm:pt>
    <dgm:pt modelId="{078F2AC7-709D-4A4F-B3DD-588F4847B962}" type="pres">
      <dgm:prSet presAssocID="{A3802E69-D0F1-4192-9750-B400FAEAEBAD}" presName="dummy3b" presStyleCnt="0"/>
      <dgm:spPr/>
    </dgm:pt>
    <dgm:pt modelId="{FF476226-91ED-4BCB-89B9-ABD6982A9F26}" type="pres">
      <dgm:prSet presAssocID="{A3802E69-D0F1-4192-9750-B400FAEAEBA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98FA2F-7BC7-4C97-B82E-552389126F8A}" type="pres">
      <dgm:prSet presAssocID="{A3802E69-D0F1-4192-9750-B400FAEAEBAD}" presName="wedge4" presStyleLbl="node1" presStyleIdx="3" presStyleCnt="4"/>
      <dgm:spPr/>
    </dgm:pt>
    <dgm:pt modelId="{2B9A755B-B6B5-4261-B4D1-F4EC19097A9F}" type="pres">
      <dgm:prSet presAssocID="{A3802E69-D0F1-4192-9750-B400FAEAEBAD}" presName="dummy4a" presStyleCnt="0"/>
      <dgm:spPr/>
    </dgm:pt>
    <dgm:pt modelId="{392E414E-271D-4522-BD3F-E888788A60D7}" type="pres">
      <dgm:prSet presAssocID="{A3802E69-D0F1-4192-9750-B400FAEAEBAD}" presName="dummy4b" presStyleCnt="0"/>
      <dgm:spPr/>
    </dgm:pt>
    <dgm:pt modelId="{6857811B-4078-45FB-9A5D-2045CD9A960B}" type="pres">
      <dgm:prSet presAssocID="{A3802E69-D0F1-4192-9750-B400FAEAEBA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51A0AD6-FF2B-4C32-9742-2BF8C6F95B37}" type="pres">
      <dgm:prSet presAssocID="{4AE74A79-F92A-4B7A-83F2-8B0AE019BB4E}" presName="arrowWedge1" presStyleLbl="fgSibTrans2D1" presStyleIdx="0" presStyleCnt="4"/>
      <dgm:spPr/>
    </dgm:pt>
    <dgm:pt modelId="{00A41B27-6241-4763-BC84-CB638317AB36}" type="pres">
      <dgm:prSet presAssocID="{5087C6D7-D193-4232-9E86-3C0357B36B0D}" presName="arrowWedge2" presStyleLbl="fgSibTrans2D1" presStyleIdx="1" presStyleCnt="4"/>
      <dgm:spPr/>
    </dgm:pt>
    <dgm:pt modelId="{4E0C3CFE-DCFD-4CA2-883F-FA1E63B29395}" type="pres">
      <dgm:prSet presAssocID="{600A6275-7C54-4D74-973F-6C0E7733B67A}" presName="arrowWedge3" presStyleLbl="fgSibTrans2D1" presStyleIdx="2" presStyleCnt="4"/>
      <dgm:spPr/>
    </dgm:pt>
    <dgm:pt modelId="{5B7AD31C-6FA0-455F-8221-E0BBD40DDC71}" type="pres">
      <dgm:prSet presAssocID="{2D710A56-BF8F-4112-AFF8-ADD0C576DF2F}" presName="arrowWedge4" presStyleLbl="fgSibTrans2D1" presStyleIdx="3" presStyleCnt="4"/>
      <dgm:spPr/>
    </dgm:pt>
  </dgm:ptLst>
  <dgm:cxnLst>
    <dgm:cxn modelId="{0F1A5204-D90A-4893-A71B-B570131F393F}" type="presOf" srcId="{8F7E4E02-645D-42E8-ADCB-B7F714329414}" destId="{FF476226-91ED-4BCB-89B9-ABD6982A9F26}" srcOrd="1" destOrd="0" presId="urn:microsoft.com/office/officeart/2005/8/layout/cycle8"/>
    <dgm:cxn modelId="{8954031A-C7C7-43E0-B867-3798F2957C77}" srcId="{A3802E69-D0F1-4192-9750-B400FAEAEBAD}" destId="{065AF7B3-28CA-4C1B-A6FA-77EADF107C13}" srcOrd="1" destOrd="0" parTransId="{4A31B996-94D2-488A-B298-0AB05AF11C95}" sibTransId="{5087C6D7-D193-4232-9E86-3C0357B36B0D}"/>
    <dgm:cxn modelId="{A9427360-D5BC-4096-B983-3C724C32E23A}" type="presOf" srcId="{2F8CDB23-F333-4A6C-AB9A-4DD18031BE14}" destId="{CC98FA2F-7BC7-4C97-B82E-552389126F8A}" srcOrd="0" destOrd="0" presId="urn:microsoft.com/office/officeart/2005/8/layout/cycle8"/>
    <dgm:cxn modelId="{CEE6F072-354C-4D82-886E-E4A0FE523D13}" type="presOf" srcId="{2F8CDB23-F333-4A6C-AB9A-4DD18031BE14}" destId="{6857811B-4078-45FB-9A5D-2045CD9A960B}" srcOrd="1" destOrd="0" presId="urn:microsoft.com/office/officeart/2005/8/layout/cycle8"/>
    <dgm:cxn modelId="{3E548E7E-FC6E-46BE-A58E-1D27EA3427EB}" srcId="{A3802E69-D0F1-4192-9750-B400FAEAEBAD}" destId="{2F8CDB23-F333-4A6C-AB9A-4DD18031BE14}" srcOrd="3" destOrd="0" parTransId="{38797BA3-26F1-407D-8ADC-B3DD74B3D9D2}" sibTransId="{2D710A56-BF8F-4112-AFF8-ADD0C576DF2F}"/>
    <dgm:cxn modelId="{B692997E-8D16-47D8-A4E0-D847E1596C9A}" srcId="{A3802E69-D0F1-4192-9750-B400FAEAEBAD}" destId="{8F7E4E02-645D-42E8-ADCB-B7F714329414}" srcOrd="2" destOrd="0" parTransId="{CCA3E805-3C6A-41EC-B528-F8AA3D499B9C}" sibTransId="{600A6275-7C54-4D74-973F-6C0E7733B67A}"/>
    <dgm:cxn modelId="{9E1E09AF-3008-42FA-A5BD-3AA9BA653C49}" type="presOf" srcId="{8F7E4E02-645D-42E8-ADCB-B7F714329414}" destId="{9E7DA9CD-89D4-4479-B366-A046ADC8ABB2}" srcOrd="0" destOrd="0" presId="urn:microsoft.com/office/officeart/2005/8/layout/cycle8"/>
    <dgm:cxn modelId="{0AAA9CB4-E75D-4F14-81B7-C3EEB889F8F0}" type="presOf" srcId="{065AF7B3-28CA-4C1B-A6FA-77EADF107C13}" destId="{BB54EDF0-08EE-435F-B848-72FD7D6E6BD1}" srcOrd="0" destOrd="0" presId="urn:microsoft.com/office/officeart/2005/8/layout/cycle8"/>
    <dgm:cxn modelId="{4715ABB6-1427-457D-A171-407CC20C70FD}" srcId="{A3802E69-D0F1-4192-9750-B400FAEAEBAD}" destId="{821486A2-38DD-45D5-97D6-FB741069993A}" srcOrd="0" destOrd="0" parTransId="{C9B5A457-4713-4E26-A0D0-C87AD48B031E}" sibTransId="{4AE74A79-F92A-4B7A-83F2-8B0AE019BB4E}"/>
    <dgm:cxn modelId="{5CE5D9BC-366D-4E4F-A250-BEB0844F51EC}" type="presOf" srcId="{821486A2-38DD-45D5-97D6-FB741069993A}" destId="{0FC73AB6-5003-4F36-9E17-A800A8EC454D}" srcOrd="0" destOrd="0" presId="urn:microsoft.com/office/officeart/2005/8/layout/cycle8"/>
    <dgm:cxn modelId="{DFBE97CA-44DF-464E-B0CD-34DF4F4B002A}" type="presOf" srcId="{A3802E69-D0F1-4192-9750-B400FAEAEBAD}" destId="{EE5C0EC5-F7DF-43C9-8157-161546DDB288}" srcOrd="0" destOrd="0" presId="urn:microsoft.com/office/officeart/2005/8/layout/cycle8"/>
    <dgm:cxn modelId="{0EE651D4-3DFE-4CB0-88D6-6A039914F080}" type="presOf" srcId="{065AF7B3-28CA-4C1B-A6FA-77EADF107C13}" destId="{AC0B986B-BEC3-4EE2-848E-2558AB263B1E}" srcOrd="1" destOrd="0" presId="urn:microsoft.com/office/officeart/2005/8/layout/cycle8"/>
    <dgm:cxn modelId="{336C47EF-C6F9-4BEB-ADB4-342AEEC19979}" type="presOf" srcId="{821486A2-38DD-45D5-97D6-FB741069993A}" destId="{6531F3D7-E80B-4C5F-84B9-0ACC9C812B74}" srcOrd="1" destOrd="0" presId="urn:microsoft.com/office/officeart/2005/8/layout/cycle8"/>
    <dgm:cxn modelId="{246A7F43-7969-4CB7-862C-5E4535983738}" type="presParOf" srcId="{EE5C0EC5-F7DF-43C9-8157-161546DDB288}" destId="{0FC73AB6-5003-4F36-9E17-A800A8EC454D}" srcOrd="0" destOrd="0" presId="urn:microsoft.com/office/officeart/2005/8/layout/cycle8"/>
    <dgm:cxn modelId="{FFF5098D-C12A-40FB-947F-F124E0C8A907}" type="presParOf" srcId="{EE5C0EC5-F7DF-43C9-8157-161546DDB288}" destId="{0630C113-9A1F-48D5-8C08-989EB39ACCDA}" srcOrd="1" destOrd="0" presId="urn:microsoft.com/office/officeart/2005/8/layout/cycle8"/>
    <dgm:cxn modelId="{F7D72D3A-AA0B-4916-BD32-CDACCBCFE9B9}" type="presParOf" srcId="{EE5C0EC5-F7DF-43C9-8157-161546DDB288}" destId="{FCF0F324-ACFB-4A60-9C6B-7294DAE13435}" srcOrd="2" destOrd="0" presId="urn:microsoft.com/office/officeart/2005/8/layout/cycle8"/>
    <dgm:cxn modelId="{2F412197-73E3-48F5-929A-EAE4E2AE808B}" type="presParOf" srcId="{EE5C0EC5-F7DF-43C9-8157-161546DDB288}" destId="{6531F3D7-E80B-4C5F-84B9-0ACC9C812B74}" srcOrd="3" destOrd="0" presId="urn:microsoft.com/office/officeart/2005/8/layout/cycle8"/>
    <dgm:cxn modelId="{4A2C4D76-3E0E-4FF2-8BF1-083D0498A460}" type="presParOf" srcId="{EE5C0EC5-F7DF-43C9-8157-161546DDB288}" destId="{BB54EDF0-08EE-435F-B848-72FD7D6E6BD1}" srcOrd="4" destOrd="0" presId="urn:microsoft.com/office/officeart/2005/8/layout/cycle8"/>
    <dgm:cxn modelId="{4BD39F48-9A43-4218-8ACB-2219358DB3AE}" type="presParOf" srcId="{EE5C0EC5-F7DF-43C9-8157-161546DDB288}" destId="{5A93BE69-ACFB-4AC1-B85B-BB4710BF9E54}" srcOrd="5" destOrd="0" presId="urn:microsoft.com/office/officeart/2005/8/layout/cycle8"/>
    <dgm:cxn modelId="{9CA21842-BFBC-4E9E-B6ED-23C817B67BE3}" type="presParOf" srcId="{EE5C0EC5-F7DF-43C9-8157-161546DDB288}" destId="{587EB067-D678-4888-A0BC-6904A9190AE2}" srcOrd="6" destOrd="0" presId="urn:microsoft.com/office/officeart/2005/8/layout/cycle8"/>
    <dgm:cxn modelId="{1DE950E0-9AA5-4E8D-8600-BC5FDCD65D98}" type="presParOf" srcId="{EE5C0EC5-F7DF-43C9-8157-161546DDB288}" destId="{AC0B986B-BEC3-4EE2-848E-2558AB263B1E}" srcOrd="7" destOrd="0" presId="urn:microsoft.com/office/officeart/2005/8/layout/cycle8"/>
    <dgm:cxn modelId="{90139C85-8ABE-412F-8311-67776969AFF7}" type="presParOf" srcId="{EE5C0EC5-F7DF-43C9-8157-161546DDB288}" destId="{9E7DA9CD-89D4-4479-B366-A046ADC8ABB2}" srcOrd="8" destOrd="0" presId="urn:microsoft.com/office/officeart/2005/8/layout/cycle8"/>
    <dgm:cxn modelId="{B3B07939-DAA1-47D8-8055-C0665757FBC2}" type="presParOf" srcId="{EE5C0EC5-F7DF-43C9-8157-161546DDB288}" destId="{A1C643A9-3AE8-4A7D-9059-A57627C9748C}" srcOrd="9" destOrd="0" presId="urn:microsoft.com/office/officeart/2005/8/layout/cycle8"/>
    <dgm:cxn modelId="{C7ED2224-42A8-455E-876C-A22683FFCD57}" type="presParOf" srcId="{EE5C0EC5-F7DF-43C9-8157-161546DDB288}" destId="{078F2AC7-709D-4A4F-B3DD-588F4847B962}" srcOrd="10" destOrd="0" presId="urn:microsoft.com/office/officeart/2005/8/layout/cycle8"/>
    <dgm:cxn modelId="{9D20169E-2612-44F3-A67D-904976281E50}" type="presParOf" srcId="{EE5C0EC5-F7DF-43C9-8157-161546DDB288}" destId="{FF476226-91ED-4BCB-89B9-ABD6982A9F26}" srcOrd="11" destOrd="0" presId="urn:microsoft.com/office/officeart/2005/8/layout/cycle8"/>
    <dgm:cxn modelId="{9B139579-664A-4B17-AE0B-8FAA1F3C1AD5}" type="presParOf" srcId="{EE5C0EC5-F7DF-43C9-8157-161546DDB288}" destId="{CC98FA2F-7BC7-4C97-B82E-552389126F8A}" srcOrd="12" destOrd="0" presId="urn:microsoft.com/office/officeart/2005/8/layout/cycle8"/>
    <dgm:cxn modelId="{2EB4A54D-E078-4D05-B0CB-6A6E62DB7465}" type="presParOf" srcId="{EE5C0EC5-F7DF-43C9-8157-161546DDB288}" destId="{2B9A755B-B6B5-4261-B4D1-F4EC19097A9F}" srcOrd="13" destOrd="0" presId="urn:microsoft.com/office/officeart/2005/8/layout/cycle8"/>
    <dgm:cxn modelId="{055A685F-A13C-4C67-B570-A6ACE693CB09}" type="presParOf" srcId="{EE5C0EC5-F7DF-43C9-8157-161546DDB288}" destId="{392E414E-271D-4522-BD3F-E888788A60D7}" srcOrd="14" destOrd="0" presId="urn:microsoft.com/office/officeart/2005/8/layout/cycle8"/>
    <dgm:cxn modelId="{C624E529-81C1-47D1-B8F9-C1043A46BB06}" type="presParOf" srcId="{EE5C0EC5-F7DF-43C9-8157-161546DDB288}" destId="{6857811B-4078-45FB-9A5D-2045CD9A960B}" srcOrd="15" destOrd="0" presId="urn:microsoft.com/office/officeart/2005/8/layout/cycle8"/>
    <dgm:cxn modelId="{800C2FE0-99E5-4C13-90A6-609068E5D23A}" type="presParOf" srcId="{EE5C0EC5-F7DF-43C9-8157-161546DDB288}" destId="{051A0AD6-FF2B-4C32-9742-2BF8C6F95B37}" srcOrd="16" destOrd="0" presId="urn:microsoft.com/office/officeart/2005/8/layout/cycle8"/>
    <dgm:cxn modelId="{C822A0C2-BC87-42F4-B8AA-9ED2DFEDF203}" type="presParOf" srcId="{EE5C0EC5-F7DF-43C9-8157-161546DDB288}" destId="{00A41B27-6241-4763-BC84-CB638317AB36}" srcOrd="17" destOrd="0" presId="urn:microsoft.com/office/officeart/2005/8/layout/cycle8"/>
    <dgm:cxn modelId="{0F59D159-1EBB-4206-928B-3EB9FC3CE8AF}" type="presParOf" srcId="{EE5C0EC5-F7DF-43C9-8157-161546DDB288}" destId="{4E0C3CFE-DCFD-4CA2-883F-FA1E63B29395}" srcOrd="18" destOrd="0" presId="urn:microsoft.com/office/officeart/2005/8/layout/cycle8"/>
    <dgm:cxn modelId="{06A1AF9D-CAF7-40AC-84A3-2EBD4AB9A245}" type="presParOf" srcId="{EE5C0EC5-F7DF-43C9-8157-161546DDB288}" destId="{5B7AD31C-6FA0-455F-8221-E0BBD40DDC7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2469A-1E21-4941-9E43-821027FAA688}">
      <dsp:nvSpPr>
        <dsp:cNvPr id="0" name=""/>
        <dsp:cNvSpPr/>
      </dsp:nvSpPr>
      <dsp:spPr>
        <a:xfrm>
          <a:off x="2353241" y="490225"/>
          <a:ext cx="378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241"/>
              </a:moveTo>
              <a:lnTo>
                <a:pt x="206165" y="55241"/>
              </a:lnTo>
              <a:lnTo>
                <a:pt x="206165" y="45720"/>
              </a:lnTo>
              <a:lnTo>
                <a:pt x="37813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532085" y="533901"/>
        <a:ext cx="20442" cy="4087"/>
      </dsp:txXfrm>
    </dsp:sp>
    <dsp:sp modelId="{BCA5F162-EFAA-491E-8D7C-233B7CFF83BD}">
      <dsp:nvSpPr>
        <dsp:cNvPr id="0" name=""/>
        <dsp:cNvSpPr/>
      </dsp:nvSpPr>
      <dsp:spPr>
        <a:xfrm>
          <a:off x="577953" y="12340"/>
          <a:ext cx="1777087" cy="10662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Kuntastrategia</a:t>
          </a:r>
        </a:p>
      </dsp:txBody>
      <dsp:txXfrm>
        <a:off x="577953" y="12340"/>
        <a:ext cx="1777087" cy="1066252"/>
      </dsp:txXfrm>
    </dsp:sp>
    <dsp:sp modelId="{EAD2BFCE-6A57-44EA-9D1B-302C20187496}">
      <dsp:nvSpPr>
        <dsp:cNvPr id="0" name=""/>
        <dsp:cNvSpPr/>
      </dsp:nvSpPr>
      <dsp:spPr>
        <a:xfrm>
          <a:off x="1466497" y="1067271"/>
          <a:ext cx="2185818" cy="378130"/>
        </a:xfrm>
        <a:custGeom>
          <a:avLst/>
          <a:gdLst/>
          <a:ahLst/>
          <a:cxnLst/>
          <a:rect l="0" t="0" r="0" b="0"/>
          <a:pathLst>
            <a:path>
              <a:moveTo>
                <a:pt x="2185818" y="0"/>
              </a:moveTo>
              <a:lnTo>
                <a:pt x="2185818" y="206165"/>
              </a:lnTo>
              <a:lnTo>
                <a:pt x="0" y="206165"/>
              </a:lnTo>
              <a:lnTo>
                <a:pt x="0" y="37813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503813" y="1254293"/>
        <a:ext cx="111185" cy="4087"/>
      </dsp:txXfrm>
    </dsp:sp>
    <dsp:sp modelId="{13422992-25A1-4626-9313-B1BD21F8B6B3}">
      <dsp:nvSpPr>
        <dsp:cNvPr id="0" name=""/>
        <dsp:cNvSpPr/>
      </dsp:nvSpPr>
      <dsp:spPr>
        <a:xfrm>
          <a:off x="2763771" y="2819"/>
          <a:ext cx="1777087" cy="10662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Hyvinvointi-suunnitelma</a:t>
          </a:r>
        </a:p>
      </dsp:txBody>
      <dsp:txXfrm>
        <a:off x="2763771" y="2819"/>
        <a:ext cx="1777087" cy="1066252"/>
      </dsp:txXfrm>
    </dsp:sp>
    <dsp:sp modelId="{DA5A2DCE-D66A-4879-8DDF-F2B427CCB60D}">
      <dsp:nvSpPr>
        <dsp:cNvPr id="0" name=""/>
        <dsp:cNvSpPr/>
      </dsp:nvSpPr>
      <dsp:spPr>
        <a:xfrm>
          <a:off x="2353241" y="1965208"/>
          <a:ext cx="378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13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532088" y="2008884"/>
        <a:ext cx="20436" cy="4087"/>
      </dsp:txXfrm>
    </dsp:sp>
    <dsp:sp modelId="{E9C51CF0-4815-4BC1-BE57-564AF1842F91}">
      <dsp:nvSpPr>
        <dsp:cNvPr id="0" name=""/>
        <dsp:cNvSpPr/>
      </dsp:nvSpPr>
      <dsp:spPr>
        <a:xfrm>
          <a:off x="577953" y="1477802"/>
          <a:ext cx="1777087" cy="10662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Toiminnan- ja talouden suunnittelu</a:t>
          </a:r>
        </a:p>
      </dsp:txBody>
      <dsp:txXfrm>
        <a:off x="577953" y="1477802"/>
        <a:ext cx="1777087" cy="1066252"/>
      </dsp:txXfrm>
    </dsp:sp>
    <dsp:sp modelId="{E2431CED-CF2C-411C-A76B-758A7C4EC13E}">
      <dsp:nvSpPr>
        <dsp:cNvPr id="0" name=""/>
        <dsp:cNvSpPr/>
      </dsp:nvSpPr>
      <dsp:spPr>
        <a:xfrm>
          <a:off x="1466497" y="2542254"/>
          <a:ext cx="2185818" cy="378130"/>
        </a:xfrm>
        <a:custGeom>
          <a:avLst/>
          <a:gdLst/>
          <a:ahLst/>
          <a:cxnLst/>
          <a:rect l="0" t="0" r="0" b="0"/>
          <a:pathLst>
            <a:path>
              <a:moveTo>
                <a:pt x="2185818" y="0"/>
              </a:moveTo>
              <a:lnTo>
                <a:pt x="2185818" y="206165"/>
              </a:lnTo>
              <a:lnTo>
                <a:pt x="0" y="206165"/>
              </a:lnTo>
              <a:lnTo>
                <a:pt x="0" y="37813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503813" y="2729276"/>
        <a:ext cx="111185" cy="4087"/>
      </dsp:txXfrm>
    </dsp:sp>
    <dsp:sp modelId="{653E3246-130C-4193-9B6F-BDB0151DF551}">
      <dsp:nvSpPr>
        <dsp:cNvPr id="0" name=""/>
        <dsp:cNvSpPr/>
      </dsp:nvSpPr>
      <dsp:spPr>
        <a:xfrm>
          <a:off x="2763771" y="1477802"/>
          <a:ext cx="1777087" cy="10662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Toimenpiteet eri toimialoilla</a:t>
          </a:r>
        </a:p>
      </dsp:txBody>
      <dsp:txXfrm>
        <a:off x="2763771" y="1477802"/>
        <a:ext cx="1777087" cy="1066252"/>
      </dsp:txXfrm>
    </dsp:sp>
    <dsp:sp modelId="{4BCE9F92-0ADC-44DB-9AC9-09B2B9F8F7C9}">
      <dsp:nvSpPr>
        <dsp:cNvPr id="0" name=""/>
        <dsp:cNvSpPr/>
      </dsp:nvSpPr>
      <dsp:spPr>
        <a:xfrm>
          <a:off x="577953" y="2952785"/>
          <a:ext cx="1777087" cy="10662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Tilinpäätös ja arviointi</a:t>
          </a:r>
        </a:p>
      </dsp:txBody>
      <dsp:txXfrm>
        <a:off x="577953" y="2952785"/>
        <a:ext cx="1777087" cy="1066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73AB6-5003-4F36-9E17-A800A8EC454D}">
      <dsp:nvSpPr>
        <dsp:cNvPr id="0" name=""/>
        <dsp:cNvSpPr/>
      </dsp:nvSpPr>
      <dsp:spPr>
        <a:xfrm>
          <a:off x="3193996" y="409252"/>
          <a:ext cx="5446013" cy="5446013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  Hyvinvointisuunnitelman    laadinta ja hyväksyminen</a:t>
          </a:r>
        </a:p>
      </dsp:txBody>
      <dsp:txXfrm>
        <a:off x="6084921" y="1538003"/>
        <a:ext cx="2009838" cy="1491170"/>
      </dsp:txXfrm>
    </dsp:sp>
    <dsp:sp modelId="{BB54EDF0-08EE-435F-B848-72FD7D6E6BD1}">
      <dsp:nvSpPr>
        <dsp:cNvPr id="0" name=""/>
        <dsp:cNvSpPr/>
      </dsp:nvSpPr>
      <dsp:spPr>
        <a:xfrm>
          <a:off x="3193996" y="592083"/>
          <a:ext cx="5446013" cy="5446013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Hyvinvointisuunnitelman 1. vaikutusarviointi</a:t>
          </a:r>
        </a:p>
      </dsp:txBody>
      <dsp:txXfrm>
        <a:off x="6084921" y="3418174"/>
        <a:ext cx="2009838" cy="1491170"/>
      </dsp:txXfrm>
    </dsp:sp>
    <dsp:sp modelId="{9E7DA9CD-89D4-4479-B366-A046ADC8ABB2}">
      <dsp:nvSpPr>
        <dsp:cNvPr id="0" name=""/>
        <dsp:cNvSpPr/>
      </dsp:nvSpPr>
      <dsp:spPr>
        <a:xfrm>
          <a:off x="3011165" y="592083"/>
          <a:ext cx="5446013" cy="5446013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Hyvinvointisuunnitelman 2. vaikutusarviointi</a:t>
          </a:r>
        </a:p>
      </dsp:txBody>
      <dsp:txXfrm>
        <a:off x="3556415" y="3418174"/>
        <a:ext cx="2009838" cy="1491170"/>
      </dsp:txXfrm>
    </dsp:sp>
    <dsp:sp modelId="{CC98FA2F-7BC7-4C97-B82E-552389126F8A}">
      <dsp:nvSpPr>
        <dsp:cNvPr id="0" name=""/>
        <dsp:cNvSpPr/>
      </dsp:nvSpPr>
      <dsp:spPr>
        <a:xfrm>
          <a:off x="3011165" y="409252"/>
          <a:ext cx="5446013" cy="5446013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Laajempi vaikutusten arviointi osana hyvinvointikertomusta</a:t>
          </a:r>
        </a:p>
      </dsp:txBody>
      <dsp:txXfrm>
        <a:off x="3556415" y="1538003"/>
        <a:ext cx="2009838" cy="1491170"/>
      </dsp:txXfrm>
    </dsp:sp>
    <dsp:sp modelId="{051A0AD6-FF2B-4C32-9742-2BF8C6F95B37}">
      <dsp:nvSpPr>
        <dsp:cNvPr id="0" name=""/>
        <dsp:cNvSpPr/>
      </dsp:nvSpPr>
      <dsp:spPr>
        <a:xfrm>
          <a:off x="2856861" y="72118"/>
          <a:ext cx="6120281" cy="612028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41B27-6241-4763-BC84-CB638317AB36}">
      <dsp:nvSpPr>
        <dsp:cNvPr id="0" name=""/>
        <dsp:cNvSpPr/>
      </dsp:nvSpPr>
      <dsp:spPr>
        <a:xfrm>
          <a:off x="2856861" y="254948"/>
          <a:ext cx="6120281" cy="612028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C3CFE-DCFD-4CA2-883F-FA1E63B29395}">
      <dsp:nvSpPr>
        <dsp:cNvPr id="0" name=""/>
        <dsp:cNvSpPr/>
      </dsp:nvSpPr>
      <dsp:spPr>
        <a:xfrm>
          <a:off x="2674031" y="254948"/>
          <a:ext cx="6120281" cy="612028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AD31C-6FA0-455F-8221-E0BBD40DDC71}">
      <dsp:nvSpPr>
        <dsp:cNvPr id="0" name=""/>
        <dsp:cNvSpPr/>
      </dsp:nvSpPr>
      <dsp:spPr>
        <a:xfrm>
          <a:off x="2674031" y="72118"/>
          <a:ext cx="6120281" cy="612028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127FE-60AD-4BFB-8068-74D6BB4D28AE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04A35-FF69-42B8-BFBA-C4672E2284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39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/>
              <a:t>Tampere Junior –kehitysohjelma toimii näin eli Ilmiöistä tutkintalinjoihin ja edelleen vahva tietopohja johtaa kohdennettuun toimintaan.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A1736-FAF3-4ECB-8D3C-5DD1EFA6C38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79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2A43BB8-B6BF-BD44-B3CF-67A10B9EB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2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A0CEF7-19C2-174C-98E6-0538A5E504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200" y="456057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33BC3A-5551-8742-B820-72BE85A1B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89457"/>
            <a:ext cx="5410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2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7B22F74-20E0-E843-829C-1744C47DA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56107"/>
            <a:ext cx="5410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D3BCCF4-A30B-4540-986C-AD2A5D554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288000"/>
            <a:ext cx="9080500" cy="4013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3568A3B-FFBD-804E-9ED1-EC34E1ABB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45B54D9-5E3C-1C45-AC9A-620253524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1008000"/>
            <a:ext cx="9080500" cy="31242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B23255E-F287-DA40-9BF3-733B755FC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90A50A9-44E5-B94B-8699-F41CA7833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497332"/>
            <a:ext cx="9080500" cy="3632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D47992-D1B4-0144-96BA-F2D721DA7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69E1C1-43BF-604A-83CD-563997DCB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6850" y="403256"/>
            <a:ext cx="6718300" cy="4013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0FB08E7-3264-E347-A717-005468C26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EEF606-D31B-5D45-99D0-B1CABF33D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893572"/>
            <a:ext cx="9080500" cy="3022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34AF6B4-6F25-2A46-ABF6-0D234D0F3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9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Osan ylätunniste">
    <p:bg>
      <p:bgPr>
        <a:solidFill>
          <a:srgbClr val="3577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4326A6-10C2-5749-9A80-CAE4917DB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683260"/>
            <a:ext cx="9080500" cy="347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734019C-1A46-0F43-BB2F-3BBEA1380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2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2848EB-56B1-7045-9A13-C6F2E644E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288000"/>
            <a:ext cx="9080500" cy="4013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73D71AB-C78E-9549-A6DA-8ECEB7E2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9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509B6F4-5B50-DA4C-969C-50C71EA8E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64057"/>
            <a:ext cx="5410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D74528-46E5-A54C-8FB7-936E65241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8000" y="936000"/>
            <a:ext cx="9080500" cy="3124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8DD50FF-1129-1045-80E6-CEE80791E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D666C8-61FC-694D-80A5-B4934F1DF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506476"/>
            <a:ext cx="9080500" cy="3632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133D616-EFB6-D64F-8296-AEFF88446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77EF21-CE4D-4F49-AEF1-75E011839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6850" y="403256"/>
            <a:ext cx="6718300" cy="4013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2BFC251-DF11-614A-AEEC-A109F311F8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57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A5A0DA-1121-9A4B-8516-01970106C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0" y="719836"/>
            <a:ext cx="9080500" cy="30226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A38149-4FFD-1348-BEBA-CA1EB5E14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2011" cy="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3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26864"/>
            <a:ext cx="10515600" cy="8137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5776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50992"/>
            <a:ext cx="10515600" cy="10238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577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72539F-C13C-2240-9853-AB09D6D67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9400" y="655828"/>
            <a:ext cx="9080500" cy="347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0132D38-7B16-324B-BD76-9FDF7935D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92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85D542-4663-244B-9EC1-449E68220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27754" y="4464000"/>
            <a:ext cx="664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4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36E496-18EF-E141-9B70-BEAD80FDB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66900" y="4333875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90B3E7A-FDEA-B448-9A69-C078A7C38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33828" y="4638675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152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1D15E11-2858-F84F-B5DD-9F521E03C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76528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1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A85D542-4663-244B-9EC1-449E68220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246" y="4464000"/>
            <a:ext cx="6642100" cy="220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57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ACCD80C-0517-9842-A3E4-44CF70222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11657"/>
            <a:ext cx="541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32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3D72B4-52FD-0A47-8CC7-6FC2CA7D9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88" y="240919"/>
            <a:ext cx="5613400" cy="21463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53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90B3E7A-FDEA-B448-9A69-C078A7C38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68552" y="365125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605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B3E0A40-DD6A-D646-BBA9-3B7D3FFB57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365125"/>
            <a:ext cx="5448300" cy="21844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92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B8B4EB-FEF8-4B47-ADFB-F6A5C6465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76528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9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F407DD1-E1B8-BF47-90CF-F97F471D3A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60398" y="4456112"/>
            <a:ext cx="6057900" cy="2082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261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309957B-E7E2-8A4C-95B2-D39FF5E278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0500" y="3851275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9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4585497-E11A-9B4E-96E0-5398F040D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82850" y="4329112"/>
            <a:ext cx="6642100" cy="2209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477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47186B3B-19A8-684B-BA68-4D1996B35F0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3799643" cy="6858000"/>
          </a:xfrm>
        </p:spPr>
        <p:txBody>
          <a:bodyPr/>
          <a:lstStyle>
            <a:lvl1pPr marL="0" indent="0">
              <a:buNone/>
              <a:defRPr sz="3200">
                <a:solidFill>
                  <a:srgbClr val="00799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1301496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8128" y="6356350"/>
            <a:ext cx="1185672" cy="365125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865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BC71980-79A3-1945-B93C-023E5F735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3400" y="1825625"/>
            <a:ext cx="3200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D7F469E-52D1-B947-BD50-5C8DCCC6C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8200" y="1825625"/>
            <a:ext cx="4165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CC4FCD-DF02-BB4B-B4FA-31847E9AF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200" y="456057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8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350C95C-DF9D-5B41-BD0E-BC5E9591C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8038" y="1825625"/>
            <a:ext cx="4205762" cy="22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72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4033763-74B2-274A-9C5C-0193D34E1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1825625"/>
            <a:ext cx="2844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0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61E21FE-6D57-E14F-9D04-F5B5E44F6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1825625"/>
            <a:ext cx="4114800" cy="22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5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9256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256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F1DE8E4-BAB3-BF49-A17E-8575512BC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200" y="1825625"/>
            <a:ext cx="3022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1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1801E00-D9F8-8747-95B4-528CD463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8232" y="4212019"/>
            <a:ext cx="1600200" cy="17272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54971E56-3F4A-0E46-B92B-222A1485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AD89D24-3357-AD4E-8C4F-0EBCF7EA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89739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0AEC797-6735-F947-BDF9-069C27BF4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2208" y="4808919"/>
            <a:ext cx="2082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7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4AE70CF-BC3F-4D4C-9DE9-45F887751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808" y="4744712"/>
            <a:ext cx="2235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6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63DB437-2E9F-694E-AA34-06680E638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008" y="4744712"/>
            <a:ext cx="1422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8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0F263E9-47DE-0948-B297-88FE33DA8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1408" y="4772144"/>
            <a:ext cx="21336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1288" cy="4351338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  <a:lvl2pPr>
              <a:defRPr>
                <a:solidFill>
                  <a:srgbClr val="00799A"/>
                </a:solidFill>
              </a:defRPr>
            </a:lvl2pPr>
            <a:lvl3pPr>
              <a:defRPr>
                <a:solidFill>
                  <a:srgbClr val="00799A"/>
                </a:solidFill>
              </a:defRPr>
            </a:lvl3pPr>
            <a:lvl4pPr>
              <a:defRPr>
                <a:solidFill>
                  <a:srgbClr val="00799A"/>
                </a:solidFill>
              </a:defRPr>
            </a:lvl4pPr>
            <a:lvl5pPr>
              <a:defRPr>
                <a:solidFill>
                  <a:srgbClr val="00799A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9CD12E7-9E55-9546-A431-49726B3A8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2558" y="4752332"/>
            <a:ext cx="1511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8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2814F0-9653-2A42-8F94-0682C0F0C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89457"/>
            <a:ext cx="5410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6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1288" cy="1325563"/>
          </a:xfrm>
        </p:spPr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1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99A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8F38D-13FC-FA45-8960-A6E0DE7BB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80000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2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68AB06-9BFE-F74C-88EE-8F2AD7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903F3E-1D39-FD48-953D-0C289C6B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40CEE7-E7DA-D942-AD3C-65A91ED7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2A43BB8-B6BF-BD44-B3CF-67A10B9EB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0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53AF7-EA12-644F-A36C-4CF30C9A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F22742-40AF-AA46-BC17-72BED734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2DE07-AF02-B04D-A641-7C8D8F6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0D231-7F15-E746-9A15-0B625CE9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EFA90-2CC0-0C44-827F-808492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FBD8538B-E11A-854F-8171-870BCE06E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3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24325-BED4-7247-AB95-5250F6A1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FB45E1-A9E4-C642-A9CD-DE4BDE45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BC889B-196D-5647-A007-153FFE76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12BC72-0475-8745-A9A7-EB026B45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A56C7F-41CD-F343-AA27-A2205490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12">
            <a:extLst>
              <a:ext uri="{FF2B5EF4-FFF2-40B4-BE49-F238E27FC236}">
                <a16:creationId xmlns:a16="http://schemas.microsoft.com/office/drawing/2014/main" id="{916852C7-9D0E-B445-B9C6-3A73F6A65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1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EF7BC-B990-374B-9C79-068EAC74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A982B-08AE-534F-9FD6-22CEB811B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8374C2-67EC-C44F-8E54-65705ECB1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485E0E-5118-AE4E-987C-1AFAAB9C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2CB54D-60F0-F146-AAE1-488DD6A2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3973A3-E812-9440-AE53-FC84B2A3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90F20EEE-88EA-F24D-BC50-C7025E51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9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AE5C6-A3F7-DF42-BB99-F0AD9E88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C093C8-1051-3B4D-8948-6EA1C744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49B27E-04ED-5A40-B775-955E268B6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FFA472-FFEF-B34F-BAAB-2F049C2D5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8507CF-B296-DA4F-BA3A-F9B3B8D29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088C1ED-160F-F444-A72B-C3E66EB5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21D74C-8ED8-4942-81C6-4EDF0DBB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AF31B9-2AD5-7145-A060-B7DE2EE7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12">
            <a:extLst>
              <a:ext uri="{FF2B5EF4-FFF2-40B4-BE49-F238E27FC236}">
                <a16:creationId xmlns:a16="http://schemas.microsoft.com/office/drawing/2014/main" id="{0EEF73CA-9B28-BC4A-BE99-D20DD80DE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1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36718-3C44-F842-B47C-FDD4176E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281468-A449-DF45-AD65-E241677B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5A57C1-B52D-0341-A767-8469D7D1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EAE4B5-036C-374C-9D82-C417DAE2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6F35BA30-D3D8-BF46-9491-1E3C1F142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0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9002A01-83F5-CA47-B750-74ADA4A0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9BC-D774-2940-B5E9-93319ECE16B6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AE8133-8026-004D-8EB9-2283354F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C31050E-339E-DE40-8950-AB5E22FB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490C-B401-7445-84BA-EA6FCE9C76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12">
            <a:extLst>
              <a:ext uri="{FF2B5EF4-FFF2-40B4-BE49-F238E27FC236}">
                <a16:creationId xmlns:a16="http://schemas.microsoft.com/office/drawing/2014/main" id="{82151408-4792-9043-BA61-3EA1125F9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800" y="174086"/>
            <a:ext cx="2804073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1F7F024-9E0B-1E47-BEB3-030B4D68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88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C413381-F752-B541-AAB3-1880E903AF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56107"/>
            <a:ext cx="5410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D947B97-F609-6240-9356-408ACF8D1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97357"/>
            <a:ext cx="541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C4AF47-2D76-4844-B126-EA8101BF3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964057"/>
            <a:ext cx="5410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91A96-7C2E-A148-89A6-28DFBF74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74618"/>
            <a:ext cx="10515600" cy="88823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799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C5357-1E30-7A4C-B39E-69D072BB9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8"/>
            <a:ext cx="10515600" cy="48463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79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9910DDF-4909-7D41-AD90-2B0C764CE23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63440"/>
            <a:ext cx="10515600" cy="0"/>
          </a:xfrm>
          <a:prstGeom prst="line">
            <a:avLst/>
          </a:prstGeom>
          <a:ln w="25400" cap="rnd">
            <a:solidFill>
              <a:srgbClr val="80C3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6C454A91-1296-2642-8E21-8AE3ADF6F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483765"/>
            <a:ext cx="4666490" cy="8147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0E837E-ED52-4443-B26E-B36275E02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811657"/>
            <a:ext cx="541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9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B024F1-6B6D-FF45-BFCA-C6A354D8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715644-9DBD-CF43-8CC4-C66B3E9E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53BFE6-92ED-0C4C-8B39-FBAC243C8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9519BC-D774-2940-B5E9-93319ECE16B6}" type="datetimeFigureOut">
              <a:rPr lang="fi-FI" smtClean="0"/>
              <a:pPr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D3DE40-CB06-9545-844F-DF7EB241A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E732F3-8CB3-7847-B3B2-5926AD05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C3490C-B401-7445-84BA-EA6FCE9C7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3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7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1" r:id="rId11"/>
    <p:sldLayoutId id="2147483669" r:id="rId12"/>
    <p:sldLayoutId id="2147483675" r:id="rId13"/>
    <p:sldLayoutId id="2147483673" r:id="rId14"/>
    <p:sldLayoutId id="2147483677" r:id="rId15"/>
    <p:sldLayoutId id="2147483674" r:id="rId16"/>
    <p:sldLayoutId id="2147483651" r:id="rId17"/>
    <p:sldLayoutId id="2147483676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7" r:id="rId25"/>
    <p:sldLayoutId id="2147483684" r:id="rId26"/>
    <p:sldLayoutId id="2147483685" r:id="rId27"/>
    <p:sldLayoutId id="2147483686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713" r:id="rId37"/>
    <p:sldLayoutId id="2147483696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698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14" r:id="rId50"/>
    <p:sldLayoutId id="2147483715" r:id="rId51"/>
    <p:sldLayoutId id="2147483660" r:id="rId52"/>
    <p:sldLayoutId id="2147483650" r:id="rId53"/>
    <p:sldLayoutId id="2147483672" r:id="rId54"/>
    <p:sldLayoutId id="2147483652" r:id="rId55"/>
    <p:sldLayoutId id="2147483653" r:id="rId56"/>
    <p:sldLayoutId id="2147483654" r:id="rId57"/>
    <p:sldLayoutId id="2147483655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Posterama" panose="020B0604020202020204" pitchFamily="34" charset="0"/>
          <a:ea typeface="+mj-ea"/>
          <a:cs typeface="Posteram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53858D2-0AD1-4301-8033-EEC556FC4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Hyvinvointijohtamisen kehittäminen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FF1F94-E4AA-4847-A0FC-28C24BF2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73167"/>
            <a:ext cx="10515600" cy="1256157"/>
          </a:xfrm>
        </p:spPr>
        <p:txBody>
          <a:bodyPr>
            <a:normAutofit/>
          </a:bodyPr>
          <a:lstStyle/>
          <a:p>
            <a:r>
              <a:rPr lang="fi-FI" dirty="0"/>
              <a:t>HYMY –hankkeen loppuwebinaari 1.9.2021</a:t>
            </a:r>
          </a:p>
          <a:p>
            <a:r>
              <a:rPr lang="fi-FI" dirty="0"/>
              <a:t>Kehittämispäällikkö Satu Kankkonen</a:t>
            </a:r>
          </a:p>
        </p:txBody>
      </p:sp>
    </p:spTree>
    <p:extLst>
      <p:ext uri="{BB962C8B-B14F-4D97-AF65-F5344CB8AC3E}">
        <p14:creationId xmlns:p14="http://schemas.microsoft.com/office/powerpoint/2010/main" val="385724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CCF35-C1DE-461D-8B67-6FC2A678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62411"/>
            <a:ext cx="10648309" cy="3302768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>Mitä tehtiin uudella tavalla?</a:t>
            </a:r>
            <a:br>
              <a:rPr lang="fi-FI" sz="4800" dirty="0"/>
            </a:br>
            <a:br>
              <a:rPr lang="fi-FI" sz="4800" dirty="0"/>
            </a:br>
            <a:r>
              <a:rPr lang="fi-FI" sz="4800" dirty="0"/>
              <a:t>	Parastettiin tietopohjaa, </a:t>
            </a:r>
            <a:r>
              <a:rPr lang="fi-FI" sz="4800" b="1" dirty="0"/>
              <a:t>kokeiltiin ilmiölähtöistä suunnittelua</a:t>
            </a:r>
            <a:r>
              <a:rPr lang="fi-FI" sz="4800" dirty="0"/>
              <a:t> ja kehitettiin					</a:t>
            </a:r>
            <a:r>
              <a:rPr lang="fi-FI" sz="4800" b="1" dirty="0"/>
              <a:t>vaikutustenarviointia.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Heart 4">
            <a:extLst>
              <a:ext uri="{FF2B5EF4-FFF2-40B4-BE49-F238E27FC236}">
                <a16:creationId xmlns:a16="http://schemas.microsoft.com/office/drawing/2014/main" id="{9451ED9F-B500-4CF8-A505-B64AC3D9BCBE}"/>
              </a:ext>
            </a:extLst>
          </p:cNvPr>
          <p:cNvSpPr/>
          <p:nvPr/>
        </p:nvSpPr>
        <p:spPr>
          <a:xfrm>
            <a:off x="10214476" y="5065179"/>
            <a:ext cx="1617675" cy="1427696"/>
          </a:xfrm>
          <a:prstGeom prst="hear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</p:spTree>
    <p:extLst>
      <p:ext uri="{BB962C8B-B14F-4D97-AF65-F5344CB8AC3E}">
        <p14:creationId xmlns:p14="http://schemas.microsoft.com/office/powerpoint/2010/main" val="107685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B07D1C6F-00B3-40C4-A717-BDF5F7A27EE7}"/>
              </a:ext>
            </a:extLst>
          </p:cNvPr>
          <p:cNvSpPr txBox="1">
            <a:spLocks/>
          </p:cNvSpPr>
          <p:nvPr/>
        </p:nvSpPr>
        <p:spPr>
          <a:xfrm>
            <a:off x="719148" y="504825"/>
            <a:ext cx="5449584" cy="59054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sz="1800" dirty="0"/>
          </a:p>
          <a:p>
            <a:r>
              <a:rPr lang="fi-FI" dirty="0">
                <a:solidFill>
                  <a:srgbClr val="00799A"/>
                </a:solidFill>
              </a:rPr>
              <a:t>Kuntastrategia ja ilmiölähtöinen hyvinvointisuunnitelma toimivat limittyneenä toisiinsa. </a:t>
            </a:r>
          </a:p>
          <a:p>
            <a:r>
              <a:rPr lang="fi-FI" dirty="0">
                <a:solidFill>
                  <a:srgbClr val="00799A"/>
                </a:solidFill>
              </a:rPr>
              <a:t>Ilmiölähtöinen hyvinvointisuunnitelma voi myös vahvistaa strategiaa ohjelmatasoisena työvälineenä</a:t>
            </a:r>
          </a:p>
          <a:p>
            <a:r>
              <a:rPr lang="fi-FI" dirty="0">
                <a:solidFill>
                  <a:srgbClr val="00799A"/>
                </a:solidFill>
              </a:rPr>
              <a:t>Hyvinvointisuunnitelman tavoitteet ja niiden toteutumisen arviointi ovat osa kunnan vuosikellon mukaista toimintaa. </a:t>
            </a:r>
          </a:p>
          <a:p>
            <a:endParaRPr lang="fi-FI" dirty="0"/>
          </a:p>
        </p:txBody>
      </p:sp>
      <p:graphicFrame>
        <p:nvGraphicFramePr>
          <p:cNvPr id="12" name="Kaaviokuva 11">
            <a:extLst>
              <a:ext uri="{FF2B5EF4-FFF2-40B4-BE49-F238E27FC236}">
                <a16:creationId xmlns:a16="http://schemas.microsoft.com/office/drawing/2014/main" id="{8AF1F60D-C49A-456E-8E92-82741FDED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32424"/>
              </p:ext>
            </p:extLst>
          </p:nvPr>
        </p:nvGraphicFramePr>
        <p:xfrm>
          <a:off x="6234987" y="2034283"/>
          <a:ext cx="5118813" cy="402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7E5E43B3-B539-4E59-B32D-CFF2EE900C19}"/>
              </a:ext>
            </a:extLst>
          </p:cNvPr>
          <p:cNvCxnSpPr/>
          <p:nvPr/>
        </p:nvCxnSpPr>
        <p:spPr>
          <a:xfrm>
            <a:off x="7304926" y="3113070"/>
            <a:ext cx="0" cy="31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267E31B-5F77-4FE6-8F16-5562347C3F45}"/>
              </a:ext>
            </a:extLst>
          </p:cNvPr>
          <p:cNvCxnSpPr/>
          <p:nvPr/>
        </p:nvCxnSpPr>
        <p:spPr>
          <a:xfrm>
            <a:off x="7304926" y="4570288"/>
            <a:ext cx="0" cy="31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7272DAF7-F1D3-4770-A2DD-F61DDA013ECD}"/>
              </a:ext>
            </a:extLst>
          </p:cNvPr>
          <p:cNvCxnSpPr>
            <a:cxnSpLocks/>
          </p:cNvCxnSpPr>
          <p:nvPr/>
        </p:nvCxnSpPr>
        <p:spPr>
          <a:xfrm>
            <a:off x="10303267" y="3113070"/>
            <a:ext cx="0" cy="31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BFFF581E-20E1-41A3-B6FA-F1AB2AC3EDCE}"/>
              </a:ext>
            </a:extLst>
          </p:cNvPr>
          <p:cNvCxnSpPr>
            <a:cxnSpLocks/>
          </p:cNvCxnSpPr>
          <p:nvPr/>
        </p:nvCxnSpPr>
        <p:spPr>
          <a:xfrm flipH="1">
            <a:off x="8712485" y="2166136"/>
            <a:ext cx="338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oli: Taipunut 27">
            <a:extLst>
              <a:ext uri="{FF2B5EF4-FFF2-40B4-BE49-F238E27FC236}">
                <a16:creationId xmlns:a16="http://schemas.microsoft.com/office/drawing/2014/main" id="{21184141-C769-40CC-9EC3-6C2FC2F52E76}"/>
              </a:ext>
            </a:extLst>
          </p:cNvPr>
          <p:cNvSpPr/>
          <p:nvPr/>
        </p:nvSpPr>
        <p:spPr>
          <a:xfrm>
            <a:off x="6832324" y="2784832"/>
            <a:ext cx="569692" cy="2198134"/>
          </a:xfrm>
          <a:prstGeom prst="bentArrow">
            <a:avLst>
              <a:gd name="adj1" fmla="val 5162"/>
              <a:gd name="adj2" fmla="val 25000"/>
              <a:gd name="adj3" fmla="val 25000"/>
              <a:gd name="adj4" fmla="val 4375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0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796DE-5BED-418E-AB98-065821E102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094163" cy="1325563"/>
          </a:xfrm>
        </p:spPr>
        <p:txBody>
          <a:bodyPr>
            <a:normAutofit/>
          </a:bodyPr>
          <a:lstStyle/>
          <a:p>
            <a:r>
              <a:rPr lang="fi-FI" sz="2400" dirty="0"/>
              <a:t>Kunnan vuosikellon mukainen suunnitelma ja vaikutusten arviointi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7E3EAA5-B959-4419-ADC3-6B8A027DA7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8423742"/>
              </p:ext>
            </p:extLst>
          </p:nvPr>
        </p:nvGraphicFramePr>
        <p:xfrm>
          <a:off x="0" y="222250"/>
          <a:ext cx="11687175" cy="648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71E65360-A1F5-444A-90C7-6D875448048E}"/>
              </a:ext>
            </a:extLst>
          </p:cNvPr>
          <p:cNvSpPr/>
          <p:nvPr/>
        </p:nvSpPr>
        <p:spPr>
          <a:xfrm>
            <a:off x="5721848" y="3267075"/>
            <a:ext cx="2836524" cy="343193"/>
          </a:xfrm>
          <a:prstGeom prst="rect">
            <a:avLst/>
          </a:prstGeom>
          <a:ln>
            <a:solidFill>
              <a:srgbClr val="3577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2. valtuustovuosi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D2B49FC-7E8F-4F64-9A4A-FBD878A012C3}"/>
              </a:ext>
            </a:extLst>
          </p:cNvPr>
          <p:cNvSpPr/>
          <p:nvPr/>
        </p:nvSpPr>
        <p:spPr>
          <a:xfrm>
            <a:off x="3033191" y="3265776"/>
            <a:ext cx="2836524" cy="335113"/>
          </a:xfrm>
          <a:prstGeom prst="rect">
            <a:avLst/>
          </a:prstGeom>
          <a:ln>
            <a:solidFill>
              <a:srgbClr val="3577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4. valtuustovuosi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1B9ED7C-B6CC-47EA-8CC6-CEAAC4A9B325}"/>
              </a:ext>
            </a:extLst>
          </p:cNvPr>
          <p:cNvSpPr/>
          <p:nvPr/>
        </p:nvSpPr>
        <p:spPr>
          <a:xfrm rot="16200000">
            <a:off x="4631952" y="2043369"/>
            <a:ext cx="2374074" cy="397188"/>
          </a:xfrm>
          <a:prstGeom prst="rect">
            <a:avLst/>
          </a:prstGeom>
          <a:ln>
            <a:solidFill>
              <a:srgbClr val="3577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Uusi valtuusto aloittaa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0B6E73A-E98B-4E0D-A3C6-B18087FC8074}"/>
              </a:ext>
            </a:extLst>
          </p:cNvPr>
          <p:cNvSpPr/>
          <p:nvPr/>
        </p:nvSpPr>
        <p:spPr>
          <a:xfrm rot="16200000">
            <a:off x="4631953" y="4417442"/>
            <a:ext cx="2374074" cy="397189"/>
          </a:xfrm>
          <a:prstGeom prst="rect">
            <a:avLst/>
          </a:prstGeom>
          <a:ln>
            <a:solidFill>
              <a:srgbClr val="3577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3. valtuustovuosi</a:t>
            </a:r>
          </a:p>
        </p:txBody>
      </p:sp>
    </p:spTree>
    <p:extLst>
      <p:ext uri="{BB962C8B-B14F-4D97-AF65-F5344CB8AC3E}">
        <p14:creationId xmlns:p14="http://schemas.microsoft.com/office/powerpoint/2010/main" val="140614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CCF35-C1DE-461D-8B67-6FC2A678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62411"/>
            <a:ext cx="10648309" cy="3302768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>Miten tästä eteenpäin?</a:t>
            </a:r>
            <a:br>
              <a:rPr lang="fi-FI" sz="4800" dirty="0"/>
            </a:br>
            <a:br>
              <a:rPr lang="fi-FI" sz="4800" dirty="0"/>
            </a:br>
            <a:r>
              <a:rPr lang="fi-FI" sz="4800" dirty="0"/>
              <a:t>	</a:t>
            </a:r>
            <a:r>
              <a:rPr lang="fi-FI" sz="4800" b="1" dirty="0"/>
              <a:t>Ajattelu</a:t>
            </a:r>
            <a:r>
              <a:rPr lang="fi-FI" sz="4800" dirty="0"/>
              <a:t>- ja toimintatapojen muutos, mukautuvat ja</a:t>
            </a:r>
            <a:r>
              <a:rPr lang="fi-FI" sz="4800" b="1" dirty="0"/>
              <a:t> oppivat prosessit,</a:t>
            </a:r>
            <a:r>
              <a:rPr lang="fi-FI" sz="4800" dirty="0"/>
              <a:t> 				</a:t>
            </a:r>
            <a:r>
              <a:rPr lang="fi-FI" sz="4800" b="1" dirty="0"/>
              <a:t>kytkeytyvä tieto</a:t>
            </a:r>
            <a:r>
              <a:rPr lang="fi-FI" sz="4800" dirty="0"/>
              <a:t> ja  							ammattien ja organisaatioiden</a:t>
            </a:r>
            <a:r>
              <a:rPr lang="fi-FI" sz="4800" b="1" dirty="0"/>
              <a:t> rajat ylittävä työote ja osaamisen </a:t>
            </a:r>
            <a:r>
              <a:rPr lang="fi-FI" sz="4800" dirty="0"/>
              <a:t>yhdistäminen.</a:t>
            </a:r>
            <a:br>
              <a:rPr lang="fi-FI" dirty="0"/>
            </a:br>
            <a:endParaRPr lang="fi-FI" dirty="0"/>
          </a:p>
        </p:txBody>
      </p:sp>
      <p:sp>
        <p:nvSpPr>
          <p:cNvPr id="3" name="Heart 4">
            <a:extLst>
              <a:ext uri="{FF2B5EF4-FFF2-40B4-BE49-F238E27FC236}">
                <a16:creationId xmlns:a16="http://schemas.microsoft.com/office/drawing/2014/main" id="{9451ED9F-B500-4CF8-A505-B64AC3D9BCBE}"/>
              </a:ext>
            </a:extLst>
          </p:cNvPr>
          <p:cNvSpPr/>
          <p:nvPr/>
        </p:nvSpPr>
        <p:spPr>
          <a:xfrm>
            <a:off x="10214476" y="5065179"/>
            <a:ext cx="1617675" cy="1427696"/>
          </a:xfrm>
          <a:prstGeom prst="hear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</p:spTree>
    <p:extLst>
      <p:ext uri="{BB962C8B-B14F-4D97-AF65-F5344CB8AC3E}">
        <p14:creationId xmlns:p14="http://schemas.microsoft.com/office/powerpoint/2010/main" val="64652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dän 1">
            <a:extLst>
              <a:ext uri="{FF2B5EF4-FFF2-40B4-BE49-F238E27FC236}">
                <a16:creationId xmlns:a16="http://schemas.microsoft.com/office/drawing/2014/main" id="{D0924B24-B377-4FE2-B0F3-05FE07E63012}"/>
              </a:ext>
            </a:extLst>
          </p:cNvPr>
          <p:cNvSpPr/>
          <p:nvPr/>
        </p:nvSpPr>
        <p:spPr>
          <a:xfrm flipH="1">
            <a:off x="2366481" y="737170"/>
            <a:ext cx="7065195" cy="5630238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endParaRPr lang="fi-FI" sz="28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fi-FI" sz="2800" dirty="0">
                <a:latin typeface="Posterama" panose="020B0504020200020000" pitchFamily="34" charset="0"/>
                <a:cs typeface="Posterama" panose="020B0504020200020000" pitchFamily="34" charset="0"/>
              </a:rPr>
              <a:t>2020 –LUVUN KESTÄVÄ JOHTAJA EI OLE SINÄ, MINÄ TAI JOKU MUU, VAAN </a:t>
            </a:r>
            <a:r>
              <a:rPr lang="fi-FI" sz="2800" b="1" dirty="0">
                <a:latin typeface="Posterama" panose="020B0504020200020000" pitchFamily="34" charset="0"/>
                <a:cs typeface="Posterama" panose="020B0504020200020000" pitchFamily="34" charset="0"/>
              </a:rPr>
              <a:t>ME</a:t>
            </a:r>
            <a:r>
              <a:rPr lang="fi-FI" sz="2800" dirty="0">
                <a:latin typeface="Posterama" panose="020B0504020200020000" pitchFamily="34" charset="0"/>
                <a:cs typeface="Posterama" panose="020B0504020200020000" pitchFamily="34" charset="0"/>
              </a:rPr>
              <a:t> KAIKKI YHDESSÄ.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98DD4CC-1A9E-4356-840E-177F86D860E5}"/>
              </a:ext>
            </a:extLst>
          </p:cNvPr>
          <p:cNvSpPr txBox="1"/>
          <p:nvPr/>
        </p:nvSpPr>
        <p:spPr>
          <a:xfrm flipH="1">
            <a:off x="9825519" y="5825233"/>
            <a:ext cx="3015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i="1" dirty="0">
                <a:solidFill>
                  <a:schemeClr val="tx2"/>
                </a:solidFill>
              </a:rPr>
              <a:t>Petteri Lillberg,</a:t>
            </a:r>
          </a:p>
          <a:p>
            <a:r>
              <a:rPr lang="fi-FI" sz="2000" i="1" dirty="0">
                <a:solidFill>
                  <a:schemeClr val="tx2"/>
                </a:solidFill>
              </a:rPr>
              <a:t>Demos Helsinki</a:t>
            </a:r>
          </a:p>
        </p:txBody>
      </p:sp>
      <p:cxnSp>
        <p:nvCxnSpPr>
          <p:cNvPr id="4" name="Yhdistin: Kaareva 3">
            <a:extLst>
              <a:ext uri="{FF2B5EF4-FFF2-40B4-BE49-F238E27FC236}">
                <a16:creationId xmlns:a16="http://schemas.microsoft.com/office/drawing/2014/main" id="{BEA79A8E-54E0-47BE-B107-E5D110C5D944}"/>
              </a:ext>
            </a:extLst>
          </p:cNvPr>
          <p:cNvCxnSpPr>
            <a:cxnSpLocks/>
          </p:cNvCxnSpPr>
          <p:nvPr/>
        </p:nvCxnSpPr>
        <p:spPr>
          <a:xfrm rot="16200000" flipV="1">
            <a:off x="9368818" y="4414285"/>
            <a:ext cx="1253447" cy="1127731"/>
          </a:xfrm>
          <a:prstGeom prst="curved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3696928" y="3674618"/>
            <a:ext cx="7656871" cy="888238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3696928" y="4773168"/>
            <a:ext cx="7656872" cy="484632"/>
          </a:xfrm>
        </p:spPr>
        <p:txBody>
          <a:bodyPr>
            <a:normAutofit fontScale="92500"/>
          </a:bodyPr>
          <a:lstStyle/>
          <a:p>
            <a:r>
              <a:rPr lang="fi-FI" dirty="0"/>
              <a:t>Satu kankkonen satu.kankkonen@tampereenseutu.fi, puh. 040 588 1902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2826723"/>
            <a:ext cx="3192463" cy="3192462"/>
          </a:xfrm>
        </p:spPr>
      </p:pic>
    </p:spTree>
    <p:extLst>
      <p:ext uri="{BB962C8B-B14F-4D97-AF65-F5344CB8AC3E}">
        <p14:creationId xmlns:p14="http://schemas.microsoft.com/office/powerpoint/2010/main" val="109444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KS - Värimalli 1">
      <a:dk1>
        <a:srgbClr val="222222"/>
      </a:dk1>
      <a:lt1>
        <a:srgbClr val="FFFFFF"/>
      </a:lt1>
      <a:dk2>
        <a:srgbClr val="007899"/>
      </a:dk2>
      <a:lt2>
        <a:srgbClr val="FFFFFF"/>
      </a:lt2>
      <a:accent1>
        <a:srgbClr val="357769"/>
      </a:accent1>
      <a:accent2>
        <a:srgbClr val="7FC341"/>
      </a:accent2>
      <a:accent3>
        <a:srgbClr val="FFD668"/>
      </a:accent3>
      <a:accent4>
        <a:srgbClr val="F78D1D"/>
      </a:accent4>
      <a:accent5>
        <a:srgbClr val="007899"/>
      </a:accent5>
      <a:accent6>
        <a:srgbClr val="F7403F"/>
      </a:accent6>
      <a:hlink>
        <a:srgbClr val="003590"/>
      </a:hlink>
      <a:folHlink>
        <a:srgbClr val="9211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S_powerpointpohja_2020.ppt [Vain luku]" id="{B1E367C6-9840-4D6E-A270-3E270BE774DF}" vid="{69C35792-164F-458E-9457-61116503EEB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DC1117744605F4F89351D02D6021F20" ma:contentTypeVersion="13" ma:contentTypeDescription="Luo uusi asiakirja." ma:contentTypeScope="" ma:versionID="666d755759eaa9548640e950696e859c">
  <xsd:schema xmlns:xsd="http://www.w3.org/2001/XMLSchema" xmlns:xs="http://www.w3.org/2001/XMLSchema" xmlns:p="http://schemas.microsoft.com/office/2006/metadata/properties" xmlns:ns2="8cb9a9ed-1440-425c-af97-8dc0610a77aa" xmlns:ns3="d6138ec7-3b04-4a1b-87ec-ff7010f64d9d" targetNamespace="http://schemas.microsoft.com/office/2006/metadata/properties" ma:root="true" ma:fieldsID="d13352ef21657669dbb8d2c8b95dff46" ns2:_="" ns3:_="">
    <xsd:import namespace="8cb9a9ed-1440-425c-af97-8dc0610a77aa"/>
    <xsd:import namespace="d6138ec7-3b04-4a1b-87ec-ff7010f64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9a9ed-1440-425c-af97-8dc0610a7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38ec7-3b04-4a1b-87ec-ff7010f64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2B1D61-83B5-4050-89EE-1E301703F054}"/>
</file>

<file path=customXml/itemProps2.xml><?xml version="1.0" encoding="utf-8"?>
<ds:datastoreItem xmlns:ds="http://schemas.openxmlformats.org/officeDocument/2006/customXml" ds:itemID="{61EB8EE1-FF77-437B-914D-8D5E044EC7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FD854D-5F0D-4BC8-8AEA-13E9E4ECF1D1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82b3398-d351-432e-899a-ed0a95c2d3e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TKS_powerpointpohja_2020</Template>
  <TotalTime>66</TotalTime>
  <Words>213</Words>
  <Application>Microsoft Office PowerPoint</Application>
  <PresentationFormat>Laajakuva</PresentationFormat>
  <Paragraphs>32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Posterama</vt:lpstr>
      <vt:lpstr>Office-teema</vt:lpstr>
      <vt:lpstr>Hyvinvointijohtamisen kehittäminen</vt:lpstr>
      <vt:lpstr>Mitä tehtiin uudella tavalla?   Parastettiin tietopohjaa, kokeiltiin ilmiölähtöistä suunnittelua ja kehitettiin     vaikutustenarviointia. </vt:lpstr>
      <vt:lpstr>PowerPoint-esitys</vt:lpstr>
      <vt:lpstr>Kunnan vuosikellon mukainen suunnitelma ja vaikutusten arviointi</vt:lpstr>
      <vt:lpstr>Miten tästä eteenpäin?   Ajattelu- ja toimintatapojen muutos, mukautuvat ja oppivat prosessit,     kytkeytyvä tieto ja         ammattien ja organisaatioiden rajat ylittävä työote ja osaamisen yhdistäminen. 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Hyvinvointijohtamisen kehittäminen – miten tästä eteenpäin?</dc:title>
  <dc:creator>Kankkonen Satu</dc:creator>
  <cp:lastModifiedBy>Kankkonen Satu</cp:lastModifiedBy>
  <cp:revision>13</cp:revision>
  <dcterms:created xsi:type="dcterms:W3CDTF">2021-08-31T09:14:05Z</dcterms:created>
  <dcterms:modified xsi:type="dcterms:W3CDTF">2021-08-31T10:22:08Z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0x010100DDC1117744605F4F89351D02D6021F20</vt:lpwstr>
  </property>
  <property fmtid="{D5CDD505-2E9C-101B-9397-08002B2CF9AE}" pid="3" name="_AdHocReviewCycleID">
    <vt:i4>-1725590474</vt:i4>
  </property>
  <property fmtid="{D5CDD505-2E9C-101B-9397-08002B2CF9AE}" pid="4" name="_NewReviewCycle">
    <vt:lpwstr/>
  </property>
  <property fmtid="{D5CDD505-2E9C-101B-9397-08002B2CF9AE}" pid="5" name="_EmailSubject">
    <vt:lpwstr>Huominen esitykseni - lyhyt ja ytimekäs... ok?</vt:lpwstr>
  </property>
  <property fmtid="{D5CDD505-2E9C-101B-9397-08002B2CF9AE}" pid="6" name="_AuthorEmail">
    <vt:lpwstr>Satu.Kankkonen@tampereenseutu.fi</vt:lpwstr>
  </property>
  <property fmtid="{D5CDD505-2E9C-101B-9397-08002B2CF9AE}" pid="7" name="_AuthorEmailDisplayName">
    <vt:lpwstr>Kankkonen Satu</vt:lpwstr>
  </property>
</Properties>
</file>